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7" r:id="rId2"/>
    <p:sldId id="258" r:id="rId3"/>
    <p:sldId id="259" r:id="rId4"/>
    <p:sldId id="261" r:id="rId5"/>
    <p:sldId id="260" r:id="rId6"/>
    <p:sldId id="282" r:id="rId7"/>
    <p:sldId id="28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6"/>
  </p:normalViewPr>
  <p:slideViewPr>
    <p:cSldViewPr snapToGrid="0">
      <p:cViewPr varScale="1">
        <p:scale>
          <a:sx n="106" d="100"/>
          <a:sy n="106" d="100"/>
        </p:scale>
        <p:origin x="18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g>
</file>

<file path=ppt/media/image10.png>
</file>

<file path=ppt/media/image2.jpg>
</file>

<file path=ppt/media/image3.jpg>
</file>

<file path=ppt/media/image4.jp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D4EBAC-5281-914C-BB68-6B6C256F22CD}" type="datetimeFigureOut">
              <a:rPr lang="en-US" smtClean="0"/>
              <a:t>4/26/23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DBD8DE-C9A3-694E-A958-302EBA1D15DA}" type="slidenum">
              <a:rPr lang="en-US" smtClean="0"/>
              <a:t>‹#›</a:t>
            </a:fld>
            <a:endParaRPr lang="en-US"/>
          </a:p>
        </p:txBody>
      </p:sp>
    </p:spTree>
    <p:extLst>
      <p:ext uri="{BB962C8B-B14F-4D97-AF65-F5344CB8AC3E}">
        <p14:creationId xmlns:p14="http://schemas.microsoft.com/office/powerpoint/2010/main" val="3447188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DBD8DE-C9A3-694E-A958-302EBA1D15DA}" type="slidenum">
              <a:rPr lang="en-US" smtClean="0"/>
              <a:t>2</a:t>
            </a:fld>
            <a:endParaRPr lang="en-US"/>
          </a:p>
        </p:txBody>
      </p:sp>
    </p:spTree>
    <p:extLst>
      <p:ext uri="{BB962C8B-B14F-4D97-AF65-F5344CB8AC3E}">
        <p14:creationId xmlns:p14="http://schemas.microsoft.com/office/powerpoint/2010/main" val="12276396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DBD8DE-C9A3-694E-A958-302EBA1D15DA}" type="slidenum">
              <a:rPr lang="en-US" smtClean="0"/>
              <a:t>3</a:t>
            </a:fld>
            <a:endParaRPr lang="en-US"/>
          </a:p>
        </p:txBody>
      </p:sp>
    </p:spTree>
    <p:extLst>
      <p:ext uri="{BB962C8B-B14F-4D97-AF65-F5344CB8AC3E}">
        <p14:creationId xmlns:p14="http://schemas.microsoft.com/office/powerpoint/2010/main" val="33870000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DBD8DE-C9A3-694E-A958-302EBA1D15DA}" type="slidenum">
              <a:rPr lang="en-US" smtClean="0"/>
              <a:t>4</a:t>
            </a:fld>
            <a:endParaRPr lang="en-US"/>
          </a:p>
        </p:txBody>
      </p:sp>
    </p:spTree>
    <p:extLst>
      <p:ext uri="{BB962C8B-B14F-4D97-AF65-F5344CB8AC3E}">
        <p14:creationId xmlns:p14="http://schemas.microsoft.com/office/powerpoint/2010/main" val="26395032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DBD8DE-C9A3-694E-A958-302EBA1D15DA}" type="slidenum">
              <a:rPr lang="en-US" smtClean="0"/>
              <a:t>5</a:t>
            </a:fld>
            <a:endParaRPr lang="en-US"/>
          </a:p>
        </p:txBody>
      </p:sp>
    </p:spTree>
    <p:extLst>
      <p:ext uri="{BB962C8B-B14F-4D97-AF65-F5344CB8AC3E}">
        <p14:creationId xmlns:p14="http://schemas.microsoft.com/office/powerpoint/2010/main" val="11080686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DBD8DE-C9A3-694E-A958-302EBA1D15DA}" type="slidenum">
              <a:rPr lang="en-US" smtClean="0"/>
              <a:t>6</a:t>
            </a:fld>
            <a:endParaRPr lang="en-US"/>
          </a:p>
        </p:txBody>
      </p:sp>
    </p:spTree>
    <p:extLst>
      <p:ext uri="{BB962C8B-B14F-4D97-AF65-F5344CB8AC3E}">
        <p14:creationId xmlns:p14="http://schemas.microsoft.com/office/powerpoint/2010/main" val="2498003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7E995-2906-21B1-2BF6-1548FF5BD1E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7C414F1F-0E06-20C3-C920-A3DC8A5440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D79F08C-9A75-C9C8-80A9-5452012F01CF}"/>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5" name="Footer Placeholder 4">
            <a:extLst>
              <a:ext uri="{FF2B5EF4-FFF2-40B4-BE49-F238E27FC236}">
                <a16:creationId xmlns:a16="http://schemas.microsoft.com/office/drawing/2014/main" id="{4692C71F-F6AF-5554-D713-ED38518F6B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5F761B-08AB-9C6F-DE4F-D46B9482156F}"/>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3201032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7563D-8C2A-353E-6684-66E49BA6C60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D7FA9A7-5CEF-3304-AEF2-D754D58AD9A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482B5C5-9357-09D3-A028-63F0245D31C8}"/>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5" name="Footer Placeholder 4">
            <a:extLst>
              <a:ext uri="{FF2B5EF4-FFF2-40B4-BE49-F238E27FC236}">
                <a16:creationId xmlns:a16="http://schemas.microsoft.com/office/drawing/2014/main" id="{6F66915F-7D0F-E685-BE86-7B375FF238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97699-A7D2-9834-3D4D-19B9355A0F10}"/>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1950838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EC0BC3-28B9-DECB-742E-DCD86521524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A8F43D2-6531-531F-1B3E-A46093DEAD9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32A3782-B18D-E4A0-C431-21B7F8F6F1BB}"/>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5" name="Footer Placeholder 4">
            <a:extLst>
              <a:ext uri="{FF2B5EF4-FFF2-40B4-BE49-F238E27FC236}">
                <a16:creationId xmlns:a16="http://schemas.microsoft.com/office/drawing/2014/main" id="{64023E19-A568-EBD3-7D55-91DFFDCA13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23AB8D-497A-C77F-40EB-63D6998BE1B5}"/>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1490549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953D4-88F8-E961-5D3A-113F1CD6635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A4ED948-66B7-659C-4884-A3C975CEFEC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E84D6C1-B0F9-47B7-DFB1-FDA4E38B7975}"/>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5" name="Footer Placeholder 4">
            <a:extLst>
              <a:ext uri="{FF2B5EF4-FFF2-40B4-BE49-F238E27FC236}">
                <a16:creationId xmlns:a16="http://schemas.microsoft.com/office/drawing/2014/main" id="{ED78DD07-08AB-3DD5-3426-F17984F976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4625B-312B-71BE-3EE8-1C5BC88A9E61}"/>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17701075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5D646-1E52-81BC-4069-FFD1BCB8A77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A9D9136-BC4C-0E18-D609-F33D6FC66D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0C967C2-2103-E09B-D563-8322DF3A422A}"/>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5" name="Footer Placeholder 4">
            <a:extLst>
              <a:ext uri="{FF2B5EF4-FFF2-40B4-BE49-F238E27FC236}">
                <a16:creationId xmlns:a16="http://schemas.microsoft.com/office/drawing/2014/main" id="{69BD6C51-440C-75AA-2DC7-757B4D12DB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258C5E-0445-BD57-A122-45A72D0DF05E}"/>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1353130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D051B-8304-A39E-C2DF-973DE83C696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C906858-2B8A-A2F5-8862-52CFEB31325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D8CB266B-865F-F2C3-7567-DCD42EAE4E1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4AF02A8-1C81-CB72-B91D-0673FEC71470}"/>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6" name="Footer Placeholder 5">
            <a:extLst>
              <a:ext uri="{FF2B5EF4-FFF2-40B4-BE49-F238E27FC236}">
                <a16:creationId xmlns:a16="http://schemas.microsoft.com/office/drawing/2014/main" id="{D73606BB-FC76-B5F8-ECF1-D072485F45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341B3D-270F-39F8-3038-4A4806CBAB01}"/>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14953259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57B63-0DDF-B6B0-8E1C-E4431A12D79E}"/>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3BF5155-443D-B2C9-3D0D-A76A202450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BE1583F-5CE8-0FD4-2E6F-C83BE4BF6D7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4D0DC00-B813-1668-A584-4B7B943F84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181DC93-997B-6A85-B3B2-31C61ECDD5B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7CF4902D-42A5-0AF4-391B-CCE4A09DCFFC}"/>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8" name="Footer Placeholder 7">
            <a:extLst>
              <a:ext uri="{FF2B5EF4-FFF2-40B4-BE49-F238E27FC236}">
                <a16:creationId xmlns:a16="http://schemas.microsoft.com/office/drawing/2014/main" id="{7718D9B8-6F5C-38ED-51DB-CD983D29F90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D662E9D-F769-C533-49F6-08D5E6F7D37E}"/>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12818621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3115A-80CB-7C57-834F-C1D27C2DB08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13C50F89-FB84-0210-48DB-595204B533F8}"/>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4" name="Footer Placeholder 3">
            <a:extLst>
              <a:ext uri="{FF2B5EF4-FFF2-40B4-BE49-F238E27FC236}">
                <a16:creationId xmlns:a16="http://schemas.microsoft.com/office/drawing/2014/main" id="{555879C2-7102-19DC-D342-DD479664E79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6C295B5-D603-CDD6-922C-1506452CD3BF}"/>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1218691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9FA875-94EF-B4BE-AE95-DA271F031CF5}"/>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3" name="Footer Placeholder 2">
            <a:extLst>
              <a:ext uri="{FF2B5EF4-FFF2-40B4-BE49-F238E27FC236}">
                <a16:creationId xmlns:a16="http://schemas.microsoft.com/office/drawing/2014/main" id="{FF30A535-BA4A-F2BA-4CBB-54F3A11054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21A9B82-3CC7-B0B5-7139-6DE87AAB15F9}"/>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23931549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903DC-97AF-1503-B1A6-6F54573BEC3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02B8CCE-57A3-EE43-06AD-8B7D9304316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426ED44-C73D-619B-0582-B7DAFA41B9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5BDD5BD-FE61-A7CF-5045-0112306097C9}"/>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6" name="Footer Placeholder 5">
            <a:extLst>
              <a:ext uri="{FF2B5EF4-FFF2-40B4-BE49-F238E27FC236}">
                <a16:creationId xmlns:a16="http://schemas.microsoft.com/office/drawing/2014/main" id="{BAF43EBE-07EF-388F-EBA5-7451E29545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29F855-35D2-CB3A-1339-01E16DA3DD1F}"/>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1062845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672C0-38B0-53E8-0069-66C8957E720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47EDFCF8-469B-6753-D3CC-81EEA006FD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54155A-4B3A-8071-BD9A-473342F18D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178EA1E-5CEE-A080-3686-A2AB04D2CF9C}"/>
              </a:ext>
            </a:extLst>
          </p:cNvPr>
          <p:cNvSpPr>
            <a:spLocks noGrp="1"/>
          </p:cNvSpPr>
          <p:nvPr>
            <p:ph type="dt" sz="half" idx="10"/>
          </p:nvPr>
        </p:nvSpPr>
        <p:spPr/>
        <p:txBody>
          <a:bodyPr/>
          <a:lstStyle/>
          <a:p>
            <a:fld id="{460A3E99-D9E9-9D4A-A3FE-327BF9F19281}" type="datetimeFigureOut">
              <a:rPr lang="en-US" smtClean="0"/>
              <a:t>4/26/23</a:t>
            </a:fld>
            <a:endParaRPr lang="en-US"/>
          </a:p>
        </p:txBody>
      </p:sp>
      <p:sp>
        <p:nvSpPr>
          <p:cNvPr id="6" name="Footer Placeholder 5">
            <a:extLst>
              <a:ext uri="{FF2B5EF4-FFF2-40B4-BE49-F238E27FC236}">
                <a16:creationId xmlns:a16="http://schemas.microsoft.com/office/drawing/2014/main" id="{6AAE7C08-3866-AC31-C87C-4028ED9DDF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F5689-BAF4-7087-54D5-667BE22841D0}"/>
              </a:ext>
            </a:extLst>
          </p:cNvPr>
          <p:cNvSpPr>
            <a:spLocks noGrp="1"/>
          </p:cNvSpPr>
          <p:nvPr>
            <p:ph type="sldNum" sz="quarter" idx="12"/>
          </p:nvPr>
        </p:nvSpPr>
        <p:spPr/>
        <p:txBody>
          <a:bodyPr/>
          <a:lstStyle/>
          <a:p>
            <a:fld id="{EFE1FD3D-0B06-A24A-ABB9-0141099EFF44}" type="slidenum">
              <a:rPr lang="en-US" smtClean="0"/>
              <a:t>‹#›</a:t>
            </a:fld>
            <a:endParaRPr lang="en-US"/>
          </a:p>
        </p:txBody>
      </p:sp>
    </p:spTree>
    <p:extLst>
      <p:ext uri="{BB962C8B-B14F-4D97-AF65-F5344CB8AC3E}">
        <p14:creationId xmlns:p14="http://schemas.microsoft.com/office/powerpoint/2010/main" val="34127237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F23C25-C31F-5268-C076-DBC8993169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98C2524-99F4-ADAC-C3F9-6F7C64B4D5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972A36E-D3ED-CE45-1376-E48654B047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0A3E99-D9E9-9D4A-A3FE-327BF9F19281}" type="datetimeFigureOut">
              <a:rPr lang="en-US" smtClean="0"/>
              <a:t>4/26/23</a:t>
            </a:fld>
            <a:endParaRPr lang="en-US"/>
          </a:p>
        </p:txBody>
      </p:sp>
      <p:sp>
        <p:nvSpPr>
          <p:cNvPr id="5" name="Footer Placeholder 4">
            <a:extLst>
              <a:ext uri="{FF2B5EF4-FFF2-40B4-BE49-F238E27FC236}">
                <a16:creationId xmlns:a16="http://schemas.microsoft.com/office/drawing/2014/main" id="{5A5E8478-9890-E1E5-E9E0-2DCCAFEF10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C482AF-1875-6A2E-DA6A-61795CCFD2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E1FD3D-0B06-A24A-ABB9-0141099EFF44}" type="slidenum">
              <a:rPr lang="en-US" smtClean="0"/>
              <a:t>‹#›</a:t>
            </a:fld>
            <a:endParaRPr lang="en-US"/>
          </a:p>
        </p:txBody>
      </p:sp>
    </p:spTree>
    <p:extLst>
      <p:ext uri="{BB962C8B-B14F-4D97-AF65-F5344CB8AC3E}">
        <p14:creationId xmlns:p14="http://schemas.microsoft.com/office/powerpoint/2010/main" val="28687930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9.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CF81DB0-F6A6-79B8-47C9-70AE40DF5A44}"/>
              </a:ext>
            </a:extLst>
          </p:cNvPr>
          <p:cNvSpPr/>
          <p:nvPr/>
        </p:nvSpPr>
        <p:spPr>
          <a:xfrm>
            <a:off x="0" y="-76054"/>
            <a:ext cx="12192000" cy="703243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982B664-DDE8-5846-24F6-E79D8BC7D328}"/>
              </a:ext>
            </a:extLst>
          </p:cNvPr>
          <p:cNvSpPr>
            <a:spLocks noGrp="1"/>
          </p:cNvSpPr>
          <p:nvPr>
            <p:ph type="title"/>
          </p:nvPr>
        </p:nvSpPr>
        <p:spPr>
          <a:xfrm>
            <a:off x="4087259" y="487057"/>
            <a:ext cx="7565946" cy="2407396"/>
          </a:xfrm>
        </p:spPr>
        <p:txBody>
          <a:bodyPr>
            <a:normAutofit fontScale="90000"/>
          </a:bodyPr>
          <a:lstStyle/>
          <a:p>
            <a:pPr algn="ctr"/>
            <a:r>
              <a:rPr lang="en-US" sz="4800" dirty="0"/>
              <a:t>﻿Comparative Study of Machine Learning models</a:t>
            </a:r>
            <a:br>
              <a:rPr lang="en-US" sz="4800" dirty="0"/>
            </a:br>
            <a:r>
              <a:rPr lang="en-US" sz="4800" dirty="0"/>
              <a:t>for Crop Recommendation System</a:t>
            </a:r>
          </a:p>
        </p:txBody>
      </p:sp>
      <p:sp>
        <p:nvSpPr>
          <p:cNvPr id="4" name="Text Placeholder 3">
            <a:extLst>
              <a:ext uri="{FF2B5EF4-FFF2-40B4-BE49-F238E27FC236}">
                <a16:creationId xmlns:a16="http://schemas.microsoft.com/office/drawing/2014/main" id="{2E5C20AC-FCFD-989B-C9A1-0F4E43974227}"/>
              </a:ext>
            </a:extLst>
          </p:cNvPr>
          <p:cNvSpPr>
            <a:spLocks noGrp="1"/>
          </p:cNvSpPr>
          <p:nvPr>
            <p:ph type="body" sz="half" idx="2"/>
          </p:nvPr>
        </p:nvSpPr>
        <p:spPr>
          <a:xfrm>
            <a:off x="6454007" y="3496771"/>
            <a:ext cx="5445068" cy="3161009"/>
          </a:xfrm>
        </p:spPr>
        <p:txBody>
          <a:bodyPr>
            <a:normAutofit/>
          </a:bodyPr>
          <a:lstStyle/>
          <a:p>
            <a:br>
              <a:rPr lang="en-IN" dirty="0"/>
            </a:br>
            <a:r>
              <a:rPr lang="en-IN" dirty="0"/>
              <a:t>﻿Riddhi Narkar, ﻿</a:t>
            </a:r>
            <a:r>
              <a:rPr lang="en-IN" dirty="0" err="1"/>
              <a:t>Avishkar</a:t>
            </a:r>
            <a:r>
              <a:rPr lang="en-IN" dirty="0"/>
              <a:t> Dalvi, ﻿</a:t>
            </a:r>
            <a:r>
              <a:rPr lang="en-IN" dirty="0" err="1"/>
              <a:t>Aarya</a:t>
            </a:r>
            <a:r>
              <a:rPr lang="en-IN" dirty="0"/>
              <a:t> </a:t>
            </a:r>
            <a:r>
              <a:rPr lang="en-IN" dirty="0" err="1"/>
              <a:t>Totey</a:t>
            </a:r>
            <a:r>
              <a:rPr lang="en-IN" dirty="0"/>
              <a:t>, ﻿Radha </a:t>
            </a:r>
            <a:r>
              <a:rPr lang="en-IN" dirty="0" err="1"/>
              <a:t>Rakshe</a:t>
            </a:r>
            <a:r>
              <a:rPr lang="en-IN" dirty="0"/>
              <a:t>, ﻿</a:t>
            </a:r>
            <a:br>
              <a:rPr lang="en-IN" dirty="0"/>
            </a:br>
            <a:r>
              <a:rPr lang="en-IN" dirty="0"/>
              <a:t>Prof. D.S. </a:t>
            </a:r>
            <a:r>
              <a:rPr lang="en-IN" dirty="0" err="1"/>
              <a:t>Khachane</a:t>
            </a:r>
            <a:endParaRPr lang="en-IN" dirty="0"/>
          </a:p>
          <a:p>
            <a:br>
              <a:rPr lang="en-IN" dirty="0"/>
            </a:br>
            <a:r>
              <a:rPr lang="en-IN" dirty="0"/>
              <a:t>Computer Engineering, A.P. Shah Institute of Technology, Thane, India.</a:t>
            </a:r>
          </a:p>
          <a:p>
            <a:r>
              <a:rPr lang="en-IN" dirty="0"/>
              <a:t>Paper ID 67</a:t>
            </a:r>
          </a:p>
        </p:txBody>
      </p:sp>
      <p:grpSp>
        <p:nvGrpSpPr>
          <p:cNvPr id="43" name="Group 42">
            <a:extLst>
              <a:ext uri="{FF2B5EF4-FFF2-40B4-BE49-F238E27FC236}">
                <a16:creationId xmlns:a16="http://schemas.microsoft.com/office/drawing/2014/main" id="{D61EB345-D2A9-8B22-E1D4-D665F36A1B41}"/>
              </a:ext>
            </a:extLst>
          </p:cNvPr>
          <p:cNvGrpSpPr/>
          <p:nvPr/>
        </p:nvGrpSpPr>
        <p:grpSpPr>
          <a:xfrm>
            <a:off x="-1261640" y="-762448"/>
            <a:ext cx="7667421" cy="8611372"/>
            <a:chOff x="-1261640" y="-762448"/>
            <a:chExt cx="7667421" cy="8611372"/>
          </a:xfrm>
          <a:blipFill dpi="0" rotWithShape="1">
            <a:blip r:embed="rId2">
              <a:extLst>
                <a:ext uri="{28A0092B-C50C-407E-A947-70E740481C1C}">
                  <a14:useLocalDpi xmlns:a14="http://schemas.microsoft.com/office/drawing/2010/main" val="0"/>
                </a:ext>
              </a:extLst>
            </a:blip>
            <a:srcRect/>
            <a:stretch>
              <a:fillRect/>
            </a:stretch>
          </a:blipFill>
        </p:grpSpPr>
        <p:grpSp>
          <p:nvGrpSpPr>
            <p:cNvPr id="21" name="Group 20">
              <a:extLst>
                <a:ext uri="{FF2B5EF4-FFF2-40B4-BE49-F238E27FC236}">
                  <a16:creationId xmlns:a16="http://schemas.microsoft.com/office/drawing/2014/main" id="{671EAA65-438C-C33E-B153-3E351AC1BD9A}"/>
                </a:ext>
              </a:extLst>
            </p:cNvPr>
            <p:cNvGrpSpPr/>
            <p:nvPr/>
          </p:nvGrpSpPr>
          <p:grpSpPr>
            <a:xfrm>
              <a:off x="-1261640" y="-762448"/>
              <a:ext cx="7636738" cy="8611372"/>
              <a:chOff x="6014729" y="-735552"/>
              <a:chExt cx="6400625" cy="7902610"/>
            </a:xfrm>
            <a:grpFill/>
          </p:grpSpPr>
          <p:grpSp>
            <p:nvGrpSpPr>
              <p:cNvPr id="5" name="Group 4">
                <a:extLst>
                  <a:ext uri="{FF2B5EF4-FFF2-40B4-BE49-F238E27FC236}">
                    <a16:creationId xmlns:a16="http://schemas.microsoft.com/office/drawing/2014/main" id="{22590EB6-6C53-36A7-6F8F-FFEE55AC2D02}"/>
                  </a:ext>
                </a:extLst>
              </p:cNvPr>
              <p:cNvGrpSpPr/>
              <p:nvPr/>
            </p:nvGrpSpPr>
            <p:grpSpPr>
              <a:xfrm>
                <a:off x="6014729" y="-735552"/>
                <a:ext cx="6400625" cy="7902610"/>
                <a:chOff x="-1068444" y="-1667758"/>
                <a:chExt cx="6400625" cy="7902610"/>
              </a:xfrm>
              <a:grpFill/>
            </p:grpSpPr>
            <p:sp>
              <p:nvSpPr>
                <p:cNvPr id="6" name="Hexagon 5">
                  <a:extLst>
                    <a:ext uri="{FF2B5EF4-FFF2-40B4-BE49-F238E27FC236}">
                      <a16:creationId xmlns:a16="http://schemas.microsoft.com/office/drawing/2014/main" id="{C7FA9AC6-2122-DFC1-8158-2E162306891F}"/>
                    </a:ext>
                  </a:extLst>
                </p:cNvPr>
                <p:cNvSpPr/>
                <p:nvPr/>
              </p:nvSpPr>
              <p:spPr>
                <a:xfrm>
                  <a:off x="4109309" y="2318576"/>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Hexagon 6">
                  <a:extLst>
                    <a:ext uri="{FF2B5EF4-FFF2-40B4-BE49-F238E27FC236}">
                      <a16:creationId xmlns:a16="http://schemas.microsoft.com/office/drawing/2014/main" id="{48FFFF4D-405A-565D-3BC1-54F574D77B7A}"/>
                    </a:ext>
                  </a:extLst>
                </p:cNvPr>
                <p:cNvSpPr/>
                <p:nvPr/>
              </p:nvSpPr>
              <p:spPr>
                <a:xfrm>
                  <a:off x="1015389" y="1784867"/>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Hexagon 7">
                  <a:extLst>
                    <a:ext uri="{FF2B5EF4-FFF2-40B4-BE49-F238E27FC236}">
                      <a16:creationId xmlns:a16="http://schemas.microsoft.com/office/drawing/2014/main" id="{43D2F83C-F799-F8FD-5D56-16848B769346}"/>
                    </a:ext>
                  </a:extLst>
                </p:cNvPr>
                <p:cNvSpPr/>
                <p:nvPr/>
              </p:nvSpPr>
              <p:spPr>
                <a:xfrm>
                  <a:off x="2041795" y="1210020"/>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Hexagon 8">
                  <a:extLst>
                    <a:ext uri="{FF2B5EF4-FFF2-40B4-BE49-F238E27FC236}">
                      <a16:creationId xmlns:a16="http://schemas.microsoft.com/office/drawing/2014/main" id="{C2DD699B-3CB5-2846-1F44-064BA6032040}"/>
                    </a:ext>
                  </a:extLst>
                </p:cNvPr>
                <p:cNvSpPr/>
                <p:nvPr/>
              </p:nvSpPr>
              <p:spPr>
                <a:xfrm>
                  <a:off x="2030778" y="74403"/>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Hexagon 9">
                  <a:extLst>
                    <a:ext uri="{FF2B5EF4-FFF2-40B4-BE49-F238E27FC236}">
                      <a16:creationId xmlns:a16="http://schemas.microsoft.com/office/drawing/2014/main" id="{48DF3E94-8399-F4CC-BA0E-AACB3611FCC3}"/>
                    </a:ext>
                  </a:extLst>
                </p:cNvPr>
                <p:cNvSpPr/>
                <p:nvPr/>
              </p:nvSpPr>
              <p:spPr>
                <a:xfrm>
                  <a:off x="-11017" y="1204779"/>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Hexagon 10">
                  <a:extLst>
                    <a:ext uri="{FF2B5EF4-FFF2-40B4-BE49-F238E27FC236}">
                      <a16:creationId xmlns:a16="http://schemas.microsoft.com/office/drawing/2014/main" id="{EE264A56-3904-FD1A-1C51-CE238F0D439D}"/>
                    </a:ext>
                  </a:extLst>
                </p:cNvPr>
                <p:cNvSpPr/>
                <p:nvPr/>
              </p:nvSpPr>
              <p:spPr>
                <a:xfrm>
                  <a:off x="1015389" y="639591"/>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Hexagon 11">
                  <a:extLst>
                    <a:ext uri="{FF2B5EF4-FFF2-40B4-BE49-F238E27FC236}">
                      <a16:creationId xmlns:a16="http://schemas.microsoft.com/office/drawing/2014/main" id="{65F88459-5B78-0E09-69EF-5F151B57E88F}"/>
                    </a:ext>
                  </a:extLst>
                </p:cNvPr>
                <p:cNvSpPr/>
                <p:nvPr/>
              </p:nvSpPr>
              <p:spPr>
                <a:xfrm>
                  <a:off x="0" y="64744"/>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Hexagon 54">
                  <a:extLst>
                    <a:ext uri="{FF2B5EF4-FFF2-40B4-BE49-F238E27FC236}">
                      <a16:creationId xmlns:a16="http://schemas.microsoft.com/office/drawing/2014/main" id="{1963D1AE-6979-8E6A-1AC4-4D23A92A9D42}"/>
                    </a:ext>
                  </a:extLst>
                </p:cNvPr>
                <p:cNvSpPr/>
                <p:nvPr/>
              </p:nvSpPr>
              <p:spPr>
                <a:xfrm>
                  <a:off x="1030089" y="-1667758"/>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Hexagon 55">
                  <a:extLst>
                    <a:ext uri="{FF2B5EF4-FFF2-40B4-BE49-F238E27FC236}">
                      <a16:creationId xmlns:a16="http://schemas.microsoft.com/office/drawing/2014/main" id="{EAAB9F6F-21BA-8AA9-A4BD-B4A7D513F3D2}"/>
                    </a:ext>
                  </a:extLst>
                </p:cNvPr>
                <p:cNvSpPr/>
                <p:nvPr/>
              </p:nvSpPr>
              <p:spPr>
                <a:xfrm>
                  <a:off x="-1057851" y="-1654815"/>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Hexagon 56">
                  <a:extLst>
                    <a:ext uri="{FF2B5EF4-FFF2-40B4-BE49-F238E27FC236}">
                      <a16:creationId xmlns:a16="http://schemas.microsoft.com/office/drawing/2014/main" id="{36E29289-12DC-E9C0-3172-F905AF2B733F}"/>
                    </a:ext>
                  </a:extLst>
                </p:cNvPr>
                <p:cNvSpPr/>
                <p:nvPr/>
              </p:nvSpPr>
              <p:spPr>
                <a:xfrm>
                  <a:off x="-1057851" y="-525932"/>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Hexagon 57">
                  <a:extLst>
                    <a:ext uri="{FF2B5EF4-FFF2-40B4-BE49-F238E27FC236}">
                      <a16:creationId xmlns:a16="http://schemas.microsoft.com/office/drawing/2014/main" id="{6B6626C8-114C-689E-4F51-8C935331AB92}"/>
                    </a:ext>
                  </a:extLst>
                </p:cNvPr>
                <p:cNvSpPr/>
                <p:nvPr/>
              </p:nvSpPr>
              <p:spPr>
                <a:xfrm>
                  <a:off x="-1038848" y="646028"/>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Hexagon 58">
                  <a:extLst>
                    <a:ext uri="{FF2B5EF4-FFF2-40B4-BE49-F238E27FC236}">
                      <a16:creationId xmlns:a16="http://schemas.microsoft.com/office/drawing/2014/main" id="{EBE8D990-B7DF-23F5-D0F0-901FF9870DDE}"/>
                    </a:ext>
                  </a:extLst>
                </p:cNvPr>
                <p:cNvSpPr/>
                <p:nvPr/>
              </p:nvSpPr>
              <p:spPr>
                <a:xfrm>
                  <a:off x="-1068444" y="4058395"/>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Hexagon 59">
                  <a:extLst>
                    <a:ext uri="{FF2B5EF4-FFF2-40B4-BE49-F238E27FC236}">
                      <a16:creationId xmlns:a16="http://schemas.microsoft.com/office/drawing/2014/main" id="{C798B208-29AF-E7C2-9C3F-05A032D1F19B}"/>
                    </a:ext>
                  </a:extLst>
                </p:cNvPr>
                <p:cNvSpPr/>
                <p:nvPr/>
              </p:nvSpPr>
              <p:spPr>
                <a:xfrm>
                  <a:off x="-1054020" y="2908080"/>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Hexagon 60">
                  <a:extLst>
                    <a:ext uri="{FF2B5EF4-FFF2-40B4-BE49-F238E27FC236}">
                      <a16:creationId xmlns:a16="http://schemas.microsoft.com/office/drawing/2014/main" id="{B936C3D8-5CA6-7063-48C2-5778BDA3682B}"/>
                    </a:ext>
                  </a:extLst>
                </p:cNvPr>
                <p:cNvSpPr/>
                <p:nvPr/>
              </p:nvSpPr>
              <p:spPr>
                <a:xfrm>
                  <a:off x="1046408" y="5169558"/>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Hexagon 61">
                  <a:extLst>
                    <a:ext uri="{FF2B5EF4-FFF2-40B4-BE49-F238E27FC236}">
                      <a16:creationId xmlns:a16="http://schemas.microsoft.com/office/drawing/2014/main" id="{C8B83A86-8FFD-F957-8045-C358E9C56D00}"/>
                    </a:ext>
                  </a:extLst>
                </p:cNvPr>
                <p:cNvSpPr/>
                <p:nvPr/>
              </p:nvSpPr>
              <p:spPr>
                <a:xfrm>
                  <a:off x="3075132" y="1789725"/>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Hexagon 97">
                  <a:extLst>
                    <a:ext uri="{FF2B5EF4-FFF2-40B4-BE49-F238E27FC236}">
                      <a16:creationId xmlns:a16="http://schemas.microsoft.com/office/drawing/2014/main" id="{467B783F-9782-1FB8-7DDE-94AE4A9C720E}"/>
                    </a:ext>
                  </a:extLst>
                </p:cNvPr>
                <p:cNvSpPr/>
                <p:nvPr/>
              </p:nvSpPr>
              <p:spPr>
                <a:xfrm>
                  <a:off x="3126250" y="5177233"/>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1A0C522F-194B-FFBF-7B49-FFA976B9B224}"/>
                  </a:ext>
                </a:extLst>
              </p:cNvPr>
              <p:cNvGrpSpPr/>
              <p:nvPr/>
            </p:nvGrpSpPr>
            <p:grpSpPr>
              <a:xfrm>
                <a:off x="7072156" y="3282261"/>
                <a:ext cx="4280056" cy="2777742"/>
                <a:chOff x="-11017" y="64744"/>
                <a:chExt cx="4280056" cy="2777742"/>
              </a:xfrm>
              <a:grpFill/>
            </p:grpSpPr>
            <p:sp>
              <p:nvSpPr>
                <p:cNvPr id="14" name="Hexagon 13">
                  <a:extLst>
                    <a:ext uri="{FF2B5EF4-FFF2-40B4-BE49-F238E27FC236}">
                      <a16:creationId xmlns:a16="http://schemas.microsoft.com/office/drawing/2014/main" id="{EBF9A947-BD61-C0CB-0353-197AFE58B98E}"/>
                    </a:ext>
                  </a:extLst>
                </p:cNvPr>
                <p:cNvSpPr/>
                <p:nvPr/>
              </p:nvSpPr>
              <p:spPr>
                <a:xfrm>
                  <a:off x="3046167" y="639590"/>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Hexagon 14">
                  <a:extLst>
                    <a:ext uri="{FF2B5EF4-FFF2-40B4-BE49-F238E27FC236}">
                      <a16:creationId xmlns:a16="http://schemas.microsoft.com/office/drawing/2014/main" id="{1521B113-4277-B9FF-779F-4C48BC1D8529}"/>
                    </a:ext>
                  </a:extLst>
                </p:cNvPr>
                <p:cNvSpPr/>
                <p:nvPr/>
              </p:nvSpPr>
              <p:spPr>
                <a:xfrm>
                  <a:off x="1015389" y="1784867"/>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exagon 15">
                  <a:extLst>
                    <a:ext uri="{FF2B5EF4-FFF2-40B4-BE49-F238E27FC236}">
                      <a16:creationId xmlns:a16="http://schemas.microsoft.com/office/drawing/2014/main" id="{58334AD9-E1BC-9818-0432-14FD9E093F5A}"/>
                    </a:ext>
                  </a:extLst>
                </p:cNvPr>
                <p:cNvSpPr/>
                <p:nvPr/>
              </p:nvSpPr>
              <p:spPr>
                <a:xfrm>
                  <a:off x="2041795" y="1210020"/>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exagon 16">
                  <a:extLst>
                    <a:ext uri="{FF2B5EF4-FFF2-40B4-BE49-F238E27FC236}">
                      <a16:creationId xmlns:a16="http://schemas.microsoft.com/office/drawing/2014/main" id="{49BC154E-C311-77AC-6FE4-31634445A565}"/>
                    </a:ext>
                  </a:extLst>
                </p:cNvPr>
                <p:cNvSpPr/>
                <p:nvPr/>
              </p:nvSpPr>
              <p:spPr>
                <a:xfrm>
                  <a:off x="2030778" y="74403"/>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Hexagon 17">
                  <a:extLst>
                    <a:ext uri="{FF2B5EF4-FFF2-40B4-BE49-F238E27FC236}">
                      <a16:creationId xmlns:a16="http://schemas.microsoft.com/office/drawing/2014/main" id="{5E696537-C517-43B7-D1B2-DE681E3DDF98}"/>
                    </a:ext>
                  </a:extLst>
                </p:cNvPr>
                <p:cNvSpPr/>
                <p:nvPr/>
              </p:nvSpPr>
              <p:spPr>
                <a:xfrm>
                  <a:off x="-11017" y="1204779"/>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exagon 18">
                  <a:extLst>
                    <a:ext uri="{FF2B5EF4-FFF2-40B4-BE49-F238E27FC236}">
                      <a16:creationId xmlns:a16="http://schemas.microsoft.com/office/drawing/2014/main" id="{DA45B1AD-4567-EA3B-A454-B59C7A2456AD}"/>
                    </a:ext>
                  </a:extLst>
                </p:cNvPr>
                <p:cNvSpPr/>
                <p:nvPr/>
              </p:nvSpPr>
              <p:spPr>
                <a:xfrm>
                  <a:off x="1015389" y="639591"/>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exagon 19">
                  <a:extLst>
                    <a:ext uri="{FF2B5EF4-FFF2-40B4-BE49-F238E27FC236}">
                      <a16:creationId xmlns:a16="http://schemas.microsoft.com/office/drawing/2014/main" id="{B8825165-A01B-FEBD-E89F-094F5EE47729}"/>
                    </a:ext>
                  </a:extLst>
                </p:cNvPr>
                <p:cNvSpPr/>
                <p:nvPr/>
              </p:nvSpPr>
              <p:spPr>
                <a:xfrm>
                  <a:off x="0" y="64744"/>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32" name="Hexagon 31">
              <a:extLst>
                <a:ext uri="{FF2B5EF4-FFF2-40B4-BE49-F238E27FC236}">
                  <a16:creationId xmlns:a16="http://schemas.microsoft.com/office/drawing/2014/main" id="{5A511C69-B244-B8E2-9A0E-10432CA7E4E0}"/>
                </a:ext>
              </a:extLst>
            </p:cNvPr>
            <p:cNvSpPr/>
            <p:nvPr/>
          </p:nvSpPr>
          <p:spPr>
            <a:xfrm>
              <a:off x="4933599" y="480522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Hexagon 32">
              <a:extLst>
                <a:ext uri="{FF2B5EF4-FFF2-40B4-BE49-F238E27FC236}">
                  <a16:creationId xmlns:a16="http://schemas.microsoft.com/office/drawing/2014/main" id="{672BA538-95F9-8C52-D0DD-480CFCF50C8E}"/>
                </a:ext>
              </a:extLst>
            </p:cNvPr>
            <p:cNvSpPr/>
            <p:nvPr/>
          </p:nvSpPr>
          <p:spPr>
            <a:xfrm>
              <a:off x="0" y="607413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Hexagon 33">
              <a:extLst>
                <a:ext uri="{FF2B5EF4-FFF2-40B4-BE49-F238E27FC236}">
                  <a16:creationId xmlns:a16="http://schemas.microsoft.com/office/drawing/2014/main" id="{70B5DDF7-B33D-6A8C-D3E5-8E2DE2730696}"/>
                </a:ext>
              </a:extLst>
            </p:cNvPr>
            <p:cNvSpPr/>
            <p:nvPr/>
          </p:nvSpPr>
          <p:spPr>
            <a:xfrm>
              <a:off x="2484340" y="608751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Hexagon 34">
              <a:extLst>
                <a:ext uri="{FF2B5EF4-FFF2-40B4-BE49-F238E27FC236}">
                  <a16:creationId xmlns:a16="http://schemas.microsoft.com/office/drawing/2014/main" id="{ABF8EDF5-6C3C-0ADD-E392-5D7C28CC7917}"/>
                </a:ext>
              </a:extLst>
            </p:cNvPr>
            <p:cNvSpPr/>
            <p:nvPr/>
          </p:nvSpPr>
          <p:spPr>
            <a:xfrm>
              <a:off x="2484340" y="-11909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Hexagon 36">
              <a:extLst>
                <a:ext uri="{FF2B5EF4-FFF2-40B4-BE49-F238E27FC236}">
                  <a16:creationId xmlns:a16="http://schemas.microsoft.com/office/drawing/2014/main" id="{96CAAB90-9B4C-07FF-6417-A112F13D341C}"/>
                </a:ext>
              </a:extLst>
            </p:cNvPr>
            <p:cNvSpPr/>
            <p:nvPr/>
          </p:nvSpPr>
          <p:spPr>
            <a:xfrm>
              <a:off x="0" y="-14130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Hexagon 37">
              <a:extLst>
                <a:ext uri="{FF2B5EF4-FFF2-40B4-BE49-F238E27FC236}">
                  <a16:creationId xmlns:a16="http://schemas.microsoft.com/office/drawing/2014/main" id="{B69E83F2-9E22-66EC-A437-23ADFFC82DD6}"/>
                </a:ext>
              </a:extLst>
            </p:cNvPr>
            <p:cNvSpPr/>
            <p:nvPr/>
          </p:nvSpPr>
          <p:spPr>
            <a:xfrm>
              <a:off x="1237774" y="481785"/>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Hexagon 39">
              <a:extLst>
                <a:ext uri="{FF2B5EF4-FFF2-40B4-BE49-F238E27FC236}">
                  <a16:creationId xmlns:a16="http://schemas.microsoft.com/office/drawing/2014/main" id="{9D1CBC92-9DA1-0A39-01E8-CB99D0D2AE18}"/>
                </a:ext>
              </a:extLst>
            </p:cNvPr>
            <p:cNvSpPr/>
            <p:nvPr/>
          </p:nvSpPr>
          <p:spPr>
            <a:xfrm>
              <a:off x="-1227724" y="299668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Hexagon 40">
              <a:extLst>
                <a:ext uri="{FF2B5EF4-FFF2-40B4-BE49-F238E27FC236}">
                  <a16:creationId xmlns:a16="http://schemas.microsoft.com/office/drawing/2014/main" id="{F58BABB4-EB8B-0A1E-1C9B-59ADACD96C70}"/>
                </a:ext>
              </a:extLst>
            </p:cNvPr>
            <p:cNvSpPr/>
            <p:nvPr/>
          </p:nvSpPr>
          <p:spPr>
            <a:xfrm>
              <a:off x="4946743" y="608154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Hexagon 41">
              <a:extLst>
                <a:ext uri="{FF2B5EF4-FFF2-40B4-BE49-F238E27FC236}">
                  <a16:creationId xmlns:a16="http://schemas.microsoft.com/office/drawing/2014/main" id="{CD53A0A6-D8B5-9755-720E-93526E8180A7}"/>
                </a:ext>
              </a:extLst>
            </p:cNvPr>
            <p:cNvSpPr/>
            <p:nvPr/>
          </p:nvSpPr>
          <p:spPr>
            <a:xfrm>
              <a:off x="3708969" y="546271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BB61F4D8-EA5F-6390-4A9C-50E690BB77A6}"/>
              </a:ext>
            </a:extLst>
          </p:cNvPr>
          <p:cNvGrpSpPr/>
          <p:nvPr/>
        </p:nvGrpSpPr>
        <p:grpSpPr>
          <a:xfrm>
            <a:off x="10967371" y="5434230"/>
            <a:ext cx="3982320" cy="3090785"/>
            <a:chOff x="9471321" y="4448252"/>
            <a:chExt cx="3982320" cy="3090785"/>
          </a:xfrm>
          <a:blipFill dpi="0" rotWithShape="1">
            <a:blip r:embed="rId3">
              <a:extLst>
                <a:ext uri="{28A0092B-C50C-407E-A947-70E740481C1C}">
                  <a14:useLocalDpi xmlns:a14="http://schemas.microsoft.com/office/drawing/2010/main" val="0"/>
                </a:ext>
              </a:extLst>
            </a:blip>
            <a:srcRect/>
            <a:stretch>
              <a:fillRect/>
            </a:stretch>
          </a:blipFill>
        </p:grpSpPr>
        <p:sp>
          <p:nvSpPr>
            <p:cNvPr id="48" name="Hexagon 47">
              <a:extLst>
                <a:ext uri="{FF2B5EF4-FFF2-40B4-BE49-F238E27FC236}">
                  <a16:creationId xmlns:a16="http://schemas.microsoft.com/office/drawing/2014/main" id="{EA2C7B05-2D9F-CDD4-16F1-CB7686776B1E}"/>
                </a:ext>
              </a:extLst>
            </p:cNvPr>
            <p:cNvSpPr/>
            <p:nvPr/>
          </p:nvSpPr>
          <p:spPr>
            <a:xfrm>
              <a:off x="10732962" y="570552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Hexagon 48">
              <a:extLst>
                <a:ext uri="{FF2B5EF4-FFF2-40B4-BE49-F238E27FC236}">
                  <a16:creationId xmlns:a16="http://schemas.microsoft.com/office/drawing/2014/main" id="{51F47F25-FD27-FA38-43FC-2D9D728932BB}"/>
                </a:ext>
              </a:extLst>
            </p:cNvPr>
            <p:cNvSpPr/>
            <p:nvPr/>
          </p:nvSpPr>
          <p:spPr>
            <a:xfrm>
              <a:off x="10782805" y="444825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Hexagon 49">
              <a:extLst>
                <a:ext uri="{FF2B5EF4-FFF2-40B4-BE49-F238E27FC236}">
                  <a16:creationId xmlns:a16="http://schemas.microsoft.com/office/drawing/2014/main" id="{361886FD-6062-4A93-5BE1-1769E2BF3440}"/>
                </a:ext>
              </a:extLst>
            </p:cNvPr>
            <p:cNvSpPr/>
            <p:nvPr/>
          </p:nvSpPr>
          <p:spPr>
            <a:xfrm>
              <a:off x="9471321" y="62817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Hexagon 50">
              <a:extLst>
                <a:ext uri="{FF2B5EF4-FFF2-40B4-BE49-F238E27FC236}">
                  <a16:creationId xmlns:a16="http://schemas.microsoft.com/office/drawing/2014/main" id="{CE3642F0-F68F-2580-2F83-DBB1A427576D}"/>
                </a:ext>
              </a:extLst>
            </p:cNvPr>
            <p:cNvSpPr/>
            <p:nvPr/>
          </p:nvSpPr>
          <p:spPr>
            <a:xfrm>
              <a:off x="11994603" y="512928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Hexagon 51">
              <a:extLst>
                <a:ext uri="{FF2B5EF4-FFF2-40B4-BE49-F238E27FC236}">
                  <a16:creationId xmlns:a16="http://schemas.microsoft.com/office/drawing/2014/main" id="{719BA173-2D47-5701-A659-220C203C2BF8}"/>
                </a:ext>
              </a:extLst>
            </p:cNvPr>
            <p:cNvSpPr/>
            <p:nvPr/>
          </p:nvSpPr>
          <p:spPr>
            <a:xfrm>
              <a:off x="11903934" y="63865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1267128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5AF2E67-B5B5-04DB-A10F-D497BF622537}"/>
              </a:ext>
            </a:extLst>
          </p:cNvPr>
          <p:cNvSpPr/>
          <p:nvPr/>
        </p:nvSpPr>
        <p:spPr>
          <a:xfrm>
            <a:off x="0" y="0"/>
            <a:ext cx="12192000" cy="68580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BCB5989-DFA8-A7A2-49C2-4F1447D293AF}"/>
              </a:ext>
            </a:extLst>
          </p:cNvPr>
          <p:cNvSpPr>
            <a:spLocks noGrp="1"/>
          </p:cNvSpPr>
          <p:nvPr>
            <p:ph type="title"/>
          </p:nvPr>
        </p:nvSpPr>
        <p:spPr/>
        <p:txBody>
          <a:bodyPr/>
          <a:lstStyle/>
          <a:p>
            <a:r>
              <a:rPr lang="en-US" dirty="0"/>
              <a:t>Abstract</a:t>
            </a:r>
          </a:p>
        </p:txBody>
      </p:sp>
      <p:grpSp>
        <p:nvGrpSpPr>
          <p:cNvPr id="10" name="Group 9">
            <a:extLst>
              <a:ext uri="{FF2B5EF4-FFF2-40B4-BE49-F238E27FC236}">
                <a16:creationId xmlns:a16="http://schemas.microsoft.com/office/drawing/2014/main" id="{38CFE6B3-3AC2-33E6-28CF-66C30F9218D5}"/>
              </a:ext>
            </a:extLst>
          </p:cNvPr>
          <p:cNvGrpSpPr/>
          <p:nvPr/>
        </p:nvGrpSpPr>
        <p:grpSpPr>
          <a:xfrm>
            <a:off x="9471321" y="4448252"/>
            <a:ext cx="3982320" cy="3090785"/>
            <a:chOff x="9471321" y="4448252"/>
            <a:chExt cx="3982320" cy="3090785"/>
          </a:xfrm>
          <a:blipFill dpi="0" rotWithShape="1">
            <a:blip r:embed="rId3">
              <a:extLst>
                <a:ext uri="{28A0092B-C50C-407E-A947-70E740481C1C}">
                  <a14:useLocalDpi xmlns:a14="http://schemas.microsoft.com/office/drawing/2010/main" val="0"/>
                </a:ext>
              </a:extLst>
            </a:blip>
            <a:srcRect/>
            <a:stretch>
              <a:fillRect/>
            </a:stretch>
          </a:blipFill>
        </p:grpSpPr>
        <p:sp>
          <p:nvSpPr>
            <p:cNvPr id="5" name="Hexagon 4">
              <a:extLst>
                <a:ext uri="{FF2B5EF4-FFF2-40B4-BE49-F238E27FC236}">
                  <a16:creationId xmlns:a16="http://schemas.microsoft.com/office/drawing/2014/main" id="{033D11B8-2BB4-3B39-8107-2DDD4BA59C81}"/>
                </a:ext>
              </a:extLst>
            </p:cNvPr>
            <p:cNvSpPr/>
            <p:nvPr/>
          </p:nvSpPr>
          <p:spPr>
            <a:xfrm>
              <a:off x="10732962" y="570552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Hexagon 5">
              <a:extLst>
                <a:ext uri="{FF2B5EF4-FFF2-40B4-BE49-F238E27FC236}">
                  <a16:creationId xmlns:a16="http://schemas.microsoft.com/office/drawing/2014/main" id="{6AA4EFD5-5D28-868E-4E14-569FCC9F8E20}"/>
                </a:ext>
              </a:extLst>
            </p:cNvPr>
            <p:cNvSpPr/>
            <p:nvPr/>
          </p:nvSpPr>
          <p:spPr>
            <a:xfrm>
              <a:off x="10782805" y="444825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Hexagon 6">
              <a:extLst>
                <a:ext uri="{FF2B5EF4-FFF2-40B4-BE49-F238E27FC236}">
                  <a16:creationId xmlns:a16="http://schemas.microsoft.com/office/drawing/2014/main" id="{CE51B7CC-EA0B-24D3-8FB8-C9C5E3FF9E5E}"/>
                </a:ext>
              </a:extLst>
            </p:cNvPr>
            <p:cNvSpPr/>
            <p:nvPr/>
          </p:nvSpPr>
          <p:spPr>
            <a:xfrm>
              <a:off x="9471321" y="62817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Hexagon 7">
              <a:extLst>
                <a:ext uri="{FF2B5EF4-FFF2-40B4-BE49-F238E27FC236}">
                  <a16:creationId xmlns:a16="http://schemas.microsoft.com/office/drawing/2014/main" id="{D4F9CADF-6812-D15B-0808-79E1134FC2EB}"/>
                </a:ext>
              </a:extLst>
            </p:cNvPr>
            <p:cNvSpPr/>
            <p:nvPr/>
          </p:nvSpPr>
          <p:spPr>
            <a:xfrm>
              <a:off x="11994603" y="512928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Hexagon 8">
              <a:extLst>
                <a:ext uri="{FF2B5EF4-FFF2-40B4-BE49-F238E27FC236}">
                  <a16:creationId xmlns:a16="http://schemas.microsoft.com/office/drawing/2014/main" id="{538C8958-EE75-AEC8-4E83-78D13A4662D8}"/>
                </a:ext>
              </a:extLst>
            </p:cNvPr>
            <p:cNvSpPr/>
            <p:nvPr/>
          </p:nvSpPr>
          <p:spPr>
            <a:xfrm>
              <a:off x="11903934" y="63865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a:extLst>
              <a:ext uri="{FF2B5EF4-FFF2-40B4-BE49-F238E27FC236}">
                <a16:creationId xmlns:a16="http://schemas.microsoft.com/office/drawing/2014/main" id="{74D0EB87-21BC-8F88-1FED-3A2B829FC8AC}"/>
              </a:ext>
            </a:extLst>
          </p:cNvPr>
          <p:cNvSpPr>
            <a:spLocks noGrp="1"/>
          </p:cNvSpPr>
          <p:nvPr>
            <p:ph idx="1"/>
          </p:nvPr>
        </p:nvSpPr>
        <p:spPr/>
        <p:txBody>
          <a:bodyPr>
            <a:noAutofit/>
          </a:bodyPr>
          <a:lstStyle/>
          <a:p>
            <a:pPr marL="0" indent="0">
              <a:lnSpc>
                <a:spcPct val="150000"/>
              </a:lnSpc>
              <a:spcBef>
                <a:spcPts val="0"/>
              </a:spcBef>
              <a:buNone/>
            </a:pPr>
            <a:r>
              <a:rPr lang="en-IN" sz="2000" b="0" i="0" u="none" strike="noStrike" dirty="0">
                <a:solidFill>
                  <a:srgbClr val="000000"/>
                </a:solidFill>
                <a:effectLst/>
                <a:latin typeface="Calibri" panose="020F0502020204030204" pitchFamily="34" charset="0"/>
                <a:cs typeface="Calibri" panose="020F0502020204030204" pitchFamily="34" charset="0"/>
              </a:rPr>
              <a:t>﻿Farming involves a lot of processes and steps to be done for a good harvest. Many of these processes involve decision-making, for example, the type of fertilizer, irrigation, crop, insecticide, etc. to be used. This work explores one such sector-crop recommendation. We did a comparative study of different machine learning models on a crop dataset to find out which model is the best for this task.</a:t>
            </a:r>
            <a:br>
              <a:rPr lang="en-IN" sz="2000" dirty="0">
                <a:latin typeface="Calibri" panose="020F0502020204030204" pitchFamily="34" charset="0"/>
                <a:cs typeface="Calibri" panose="020F0502020204030204" pitchFamily="34" charset="0"/>
              </a:rPr>
            </a:br>
            <a:endParaRPr lang="en-US" sz="2000" dirty="0">
              <a:latin typeface="Calibri" panose="020F0502020204030204" pitchFamily="34" charset="0"/>
              <a:cs typeface="Calibri" panose="020F0502020204030204" pitchFamily="34" charset="0"/>
            </a:endParaRPr>
          </a:p>
        </p:txBody>
      </p:sp>
      <p:grpSp>
        <p:nvGrpSpPr>
          <p:cNvPr id="12" name="Group 11">
            <a:extLst>
              <a:ext uri="{FF2B5EF4-FFF2-40B4-BE49-F238E27FC236}">
                <a16:creationId xmlns:a16="http://schemas.microsoft.com/office/drawing/2014/main" id="{C5ED2C23-B61C-593C-0D9D-A02B01014DB2}"/>
              </a:ext>
            </a:extLst>
          </p:cNvPr>
          <p:cNvGrpSpPr/>
          <p:nvPr/>
        </p:nvGrpSpPr>
        <p:grpSpPr>
          <a:xfrm>
            <a:off x="-4017988" y="3848387"/>
            <a:ext cx="6405781" cy="7381300"/>
            <a:chOff x="0" y="-141307"/>
            <a:chExt cx="6405781" cy="7381300"/>
          </a:xfrm>
          <a:blipFill dpi="0" rotWithShape="1">
            <a:blip r:embed="rId4">
              <a:extLst>
                <a:ext uri="{28A0092B-C50C-407E-A947-70E740481C1C}">
                  <a14:useLocalDpi xmlns:a14="http://schemas.microsoft.com/office/drawing/2010/main" val="0"/>
                </a:ext>
              </a:extLst>
            </a:blip>
            <a:srcRect/>
            <a:stretch>
              <a:fillRect/>
            </a:stretch>
          </a:blipFill>
        </p:grpSpPr>
        <p:grpSp>
          <p:nvGrpSpPr>
            <p:cNvPr id="13" name="Group 12">
              <a:extLst>
                <a:ext uri="{FF2B5EF4-FFF2-40B4-BE49-F238E27FC236}">
                  <a16:creationId xmlns:a16="http://schemas.microsoft.com/office/drawing/2014/main" id="{05831019-BAB0-F7C6-A84D-07951418DA28}"/>
                </a:ext>
              </a:extLst>
            </p:cNvPr>
            <p:cNvGrpSpPr/>
            <p:nvPr/>
          </p:nvGrpSpPr>
          <p:grpSpPr>
            <a:xfrm>
              <a:off x="0" y="1125437"/>
              <a:ext cx="6375096" cy="5517144"/>
              <a:chOff x="7072156" y="996950"/>
              <a:chExt cx="5343198" cy="5063053"/>
            </a:xfrm>
            <a:grpFill/>
          </p:grpSpPr>
          <p:grpSp>
            <p:nvGrpSpPr>
              <p:cNvPr id="23" name="Group 22">
                <a:extLst>
                  <a:ext uri="{FF2B5EF4-FFF2-40B4-BE49-F238E27FC236}">
                    <a16:creationId xmlns:a16="http://schemas.microsoft.com/office/drawing/2014/main" id="{F9ED173B-935F-D3DC-BA6B-4EEF6868284E}"/>
                  </a:ext>
                </a:extLst>
              </p:cNvPr>
              <p:cNvGrpSpPr/>
              <p:nvPr/>
            </p:nvGrpSpPr>
            <p:grpSpPr>
              <a:xfrm>
                <a:off x="7072156" y="996950"/>
                <a:ext cx="5343198" cy="3311451"/>
                <a:chOff x="-11017" y="64744"/>
                <a:chExt cx="5343198" cy="3311451"/>
              </a:xfrm>
              <a:grpFill/>
            </p:grpSpPr>
            <p:sp>
              <p:nvSpPr>
                <p:cNvPr id="32" name="Hexagon 31">
                  <a:extLst>
                    <a:ext uri="{FF2B5EF4-FFF2-40B4-BE49-F238E27FC236}">
                      <a16:creationId xmlns:a16="http://schemas.microsoft.com/office/drawing/2014/main" id="{97BE863B-11BA-00F2-0D5B-4AF934A5D88D}"/>
                    </a:ext>
                  </a:extLst>
                </p:cNvPr>
                <p:cNvSpPr/>
                <p:nvPr/>
              </p:nvSpPr>
              <p:spPr>
                <a:xfrm>
                  <a:off x="4109309" y="2318576"/>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Hexagon 32">
                  <a:extLst>
                    <a:ext uri="{FF2B5EF4-FFF2-40B4-BE49-F238E27FC236}">
                      <a16:creationId xmlns:a16="http://schemas.microsoft.com/office/drawing/2014/main" id="{2D3EF1E1-7336-3831-F0D7-AC77B78224D8}"/>
                    </a:ext>
                  </a:extLst>
                </p:cNvPr>
                <p:cNvSpPr/>
                <p:nvPr/>
              </p:nvSpPr>
              <p:spPr>
                <a:xfrm>
                  <a:off x="1015389" y="1784867"/>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Hexagon 33">
                  <a:extLst>
                    <a:ext uri="{FF2B5EF4-FFF2-40B4-BE49-F238E27FC236}">
                      <a16:creationId xmlns:a16="http://schemas.microsoft.com/office/drawing/2014/main" id="{F2BF2C84-0793-EB7F-7378-3B5896BED06A}"/>
                    </a:ext>
                  </a:extLst>
                </p:cNvPr>
                <p:cNvSpPr/>
                <p:nvPr/>
              </p:nvSpPr>
              <p:spPr>
                <a:xfrm>
                  <a:off x="2041795" y="1210020"/>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Hexagon 34">
                  <a:extLst>
                    <a:ext uri="{FF2B5EF4-FFF2-40B4-BE49-F238E27FC236}">
                      <a16:creationId xmlns:a16="http://schemas.microsoft.com/office/drawing/2014/main" id="{BE7DB4F6-ADEF-C996-EEB0-5900A3A73802}"/>
                    </a:ext>
                  </a:extLst>
                </p:cNvPr>
                <p:cNvSpPr/>
                <p:nvPr/>
              </p:nvSpPr>
              <p:spPr>
                <a:xfrm>
                  <a:off x="2030778" y="74403"/>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Hexagon 35">
                  <a:extLst>
                    <a:ext uri="{FF2B5EF4-FFF2-40B4-BE49-F238E27FC236}">
                      <a16:creationId xmlns:a16="http://schemas.microsoft.com/office/drawing/2014/main" id="{1E5C4046-9D2A-813D-95FA-3275256FB972}"/>
                    </a:ext>
                  </a:extLst>
                </p:cNvPr>
                <p:cNvSpPr/>
                <p:nvPr/>
              </p:nvSpPr>
              <p:spPr>
                <a:xfrm>
                  <a:off x="-11017" y="1204779"/>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Hexagon 36">
                  <a:extLst>
                    <a:ext uri="{FF2B5EF4-FFF2-40B4-BE49-F238E27FC236}">
                      <a16:creationId xmlns:a16="http://schemas.microsoft.com/office/drawing/2014/main" id="{17B44A2D-F346-B493-1029-FE533B9C84FE}"/>
                    </a:ext>
                  </a:extLst>
                </p:cNvPr>
                <p:cNvSpPr/>
                <p:nvPr/>
              </p:nvSpPr>
              <p:spPr>
                <a:xfrm>
                  <a:off x="1015389" y="639591"/>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Hexagon 37">
                  <a:extLst>
                    <a:ext uri="{FF2B5EF4-FFF2-40B4-BE49-F238E27FC236}">
                      <a16:creationId xmlns:a16="http://schemas.microsoft.com/office/drawing/2014/main" id="{91B5FA21-9593-A2DC-245F-E49F4238A129}"/>
                    </a:ext>
                  </a:extLst>
                </p:cNvPr>
                <p:cNvSpPr/>
                <p:nvPr/>
              </p:nvSpPr>
              <p:spPr>
                <a:xfrm>
                  <a:off x="0" y="64744"/>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15F30FA-9183-A916-84EF-B837F9A6A357}"/>
                  </a:ext>
                </a:extLst>
              </p:cNvPr>
              <p:cNvGrpSpPr/>
              <p:nvPr/>
            </p:nvGrpSpPr>
            <p:grpSpPr>
              <a:xfrm>
                <a:off x="7072156" y="3282261"/>
                <a:ext cx="4280056" cy="2777742"/>
                <a:chOff x="-11017" y="64744"/>
                <a:chExt cx="4280056" cy="2777742"/>
              </a:xfrm>
              <a:grpFill/>
            </p:grpSpPr>
            <p:sp>
              <p:nvSpPr>
                <p:cNvPr id="25" name="Hexagon 24">
                  <a:extLst>
                    <a:ext uri="{FF2B5EF4-FFF2-40B4-BE49-F238E27FC236}">
                      <a16:creationId xmlns:a16="http://schemas.microsoft.com/office/drawing/2014/main" id="{898A7CE5-5060-1251-DC1B-5453E36994CC}"/>
                    </a:ext>
                  </a:extLst>
                </p:cNvPr>
                <p:cNvSpPr/>
                <p:nvPr/>
              </p:nvSpPr>
              <p:spPr>
                <a:xfrm>
                  <a:off x="3046167" y="639590"/>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Hexagon 25">
                  <a:extLst>
                    <a:ext uri="{FF2B5EF4-FFF2-40B4-BE49-F238E27FC236}">
                      <a16:creationId xmlns:a16="http://schemas.microsoft.com/office/drawing/2014/main" id="{F0928212-3C48-1E91-BA0B-A15AE9203B6B}"/>
                    </a:ext>
                  </a:extLst>
                </p:cNvPr>
                <p:cNvSpPr/>
                <p:nvPr/>
              </p:nvSpPr>
              <p:spPr>
                <a:xfrm>
                  <a:off x="1015389" y="1784867"/>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Hexagon 26">
                  <a:extLst>
                    <a:ext uri="{FF2B5EF4-FFF2-40B4-BE49-F238E27FC236}">
                      <a16:creationId xmlns:a16="http://schemas.microsoft.com/office/drawing/2014/main" id="{7C4CA850-5C7B-E3BF-277C-91F8D3566069}"/>
                    </a:ext>
                  </a:extLst>
                </p:cNvPr>
                <p:cNvSpPr/>
                <p:nvPr/>
              </p:nvSpPr>
              <p:spPr>
                <a:xfrm>
                  <a:off x="2041795" y="1210020"/>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Hexagon 27">
                  <a:extLst>
                    <a:ext uri="{FF2B5EF4-FFF2-40B4-BE49-F238E27FC236}">
                      <a16:creationId xmlns:a16="http://schemas.microsoft.com/office/drawing/2014/main" id="{C503C964-9E75-9F44-E791-361BA0169E9E}"/>
                    </a:ext>
                  </a:extLst>
                </p:cNvPr>
                <p:cNvSpPr/>
                <p:nvPr/>
              </p:nvSpPr>
              <p:spPr>
                <a:xfrm>
                  <a:off x="2030778" y="74403"/>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Hexagon 28">
                  <a:extLst>
                    <a:ext uri="{FF2B5EF4-FFF2-40B4-BE49-F238E27FC236}">
                      <a16:creationId xmlns:a16="http://schemas.microsoft.com/office/drawing/2014/main" id="{17FAAAE0-82CA-02D3-10C8-9BDFBC483164}"/>
                    </a:ext>
                  </a:extLst>
                </p:cNvPr>
                <p:cNvSpPr/>
                <p:nvPr/>
              </p:nvSpPr>
              <p:spPr>
                <a:xfrm>
                  <a:off x="-11017" y="1204779"/>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Hexagon 29">
                  <a:extLst>
                    <a:ext uri="{FF2B5EF4-FFF2-40B4-BE49-F238E27FC236}">
                      <a16:creationId xmlns:a16="http://schemas.microsoft.com/office/drawing/2014/main" id="{9B37D013-213B-9477-210B-02B04205CDB7}"/>
                    </a:ext>
                  </a:extLst>
                </p:cNvPr>
                <p:cNvSpPr/>
                <p:nvPr/>
              </p:nvSpPr>
              <p:spPr>
                <a:xfrm>
                  <a:off x="1015389" y="639591"/>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Hexagon 30">
                  <a:extLst>
                    <a:ext uri="{FF2B5EF4-FFF2-40B4-BE49-F238E27FC236}">
                      <a16:creationId xmlns:a16="http://schemas.microsoft.com/office/drawing/2014/main" id="{67458457-3DEB-8B8C-2D89-7D0EFAED8091}"/>
                    </a:ext>
                  </a:extLst>
                </p:cNvPr>
                <p:cNvSpPr/>
                <p:nvPr/>
              </p:nvSpPr>
              <p:spPr>
                <a:xfrm>
                  <a:off x="0" y="64744"/>
                  <a:ext cx="1222872" cy="1057619"/>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4" name="Hexagon 13">
              <a:extLst>
                <a:ext uri="{FF2B5EF4-FFF2-40B4-BE49-F238E27FC236}">
                  <a16:creationId xmlns:a16="http://schemas.microsoft.com/office/drawing/2014/main" id="{A132B816-322C-AD66-6D47-BB9C2C337AF9}"/>
                </a:ext>
              </a:extLst>
            </p:cNvPr>
            <p:cNvSpPr/>
            <p:nvPr/>
          </p:nvSpPr>
          <p:spPr>
            <a:xfrm>
              <a:off x="4933599" y="480522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Hexagon 14">
              <a:extLst>
                <a:ext uri="{FF2B5EF4-FFF2-40B4-BE49-F238E27FC236}">
                  <a16:creationId xmlns:a16="http://schemas.microsoft.com/office/drawing/2014/main" id="{7F0F95B9-F6CD-3536-7C45-6DDF649932A7}"/>
                </a:ext>
              </a:extLst>
            </p:cNvPr>
            <p:cNvSpPr/>
            <p:nvPr/>
          </p:nvSpPr>
          <p:spPr>
            <a:xfrm>
              <a:off x="0" y="607413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exagon 15">
              <a:extLst>
                <a:ext uri="{FF2B5EF4-FFF2-40B4-BE49-F238E27FC236}">
                  <a16:creationId xmlns:a16="http://schemas.microsoft.com/office/drawing/2014/main" id="{8410DF8E-D343-58F3-3FF1-CABEB67047B7}"/>
                </a:ext>
              </a:extLst>
            </p:cNvPr>
            <p:cNvSpPr/>
            <p:nvPr/>
          </p:nvSpPr>
          <p:spPr>
            <a:xfrm>
              <a:off x="2484340" y="608751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2C56AB6-1D23-C58B-ADF1-EECD00A7CE9E}"/>
                </a:ext>
              </a:extLst>
            </p:cNvPr>
            <p:cNvSpPr/>
            <p:nvPr/>
          </p:nvSpPr>
          <p:spPr>
            <a:xfrm>
              <a:off x="2484340" y="-11909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Hexagon 17">
              <a:extLst>
                <a:ext uri="{FF2B5EF4-FFF2-40B4-BE49-F238E27FC236}">
                  <a16:creationId xmlns:a16="http://schemas.microsoft.com/office/drawing/2014/main" id="{EA8E495B-848A-CE0C-889F-B56C72949982}"/>
                </a:ext>
              </a:extLst>
            </p:cNvPr>
            <p:cNvSpPr/>
            <p:nvPr/>
          </p:nvSpPr>
          <p:spPr>
            <a:xfrm>
              <a:off x="0" y="-14130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Hexagon 18">
              <a:extLst>
                <a:ext uri="{FF2B5EF4-FFF2-40B4-BE49-F238E27FC236}">
                  <a16:creationId xmlns:a16="http://schemas.microsoft.com/office/drawing/2014/main" id="{8A273D6D-3244-4D66-A7F3-941D4F842604}"/>
                </a:ext>
              </a:extLst>
            </p:cNvPr>
            <p:cNvSpPr/>
            <p:nvPr/>
          </p:nvSpPr>
          <p:spPr>
            <a:xfrm>
              <a:off x="1237774" y="481785"/>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Hexagon 19">
              <a:extLst>
                <a:ext uri="{FF2B5EF4-FFF2-40B4-BE49-F238E27FC236}">
                  <a16:creationId xmlns:a16="http://schemas.microsoft.com/office/drawing/2014/main" id="{92BDD1D5-D75A-D173-48F7-2F6F0D7AC09D}"/>
                </a:ext>
              </a:extLst>
            </p:cNvPr>
            <p:cNvSpPr/>
            <p:nvPr/>
          </p:nvSpPr>
          <p:spPr>
            <a:xfrm>
              <a:off x="3673887" y="301829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Hexagon 20">
              <a:extLst>
                <a:ext uri="{FF2B5EF4-FFF2-40B4-BE49-F238E27FC236}">
                  <a16:creationId xmlns:a16="http://schemas.microsoft.com/office/drawing/2014/main" id="{7833A50D-B213-3FAE-B18F-4B5AA0B00D7E}"/>
                </a:ext>
              </a:extLst>
            </p:cNvPr>
            <p:cNvSpPr/>
            <p:nvPr/>
          </p:nvSpPr>
          <p:spPr>
            <a:xfrm>
              <a:off x="4946743" y="608154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Hexagon 21">
              <a:extLst>
                <a:ext uri="{FF2B5EF4-FFF2-40B4-BE49-F238E27FC236}">
                  <a16:creationId xmlns:a16="http://schemas.microsoft.com/office/drawing/2014/main" id="{24912469-BF6D-357E-F357-9247205ACA67}"/>
                </a:ext>
              </a:extLst>
            </p:cNvPr>
            <p:cNvSpPr/>
            <p:nvPr/>
          </p:nvSpPr>
          <p:spPr>
            <a:xfrm>
              <a:off x="3708969" y="546271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313384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5AF2E67-B5B5-04DB-A10F-D497BF622537}"/>
              </a:ext>
            </a:extLst>
          </p:cNvPr>
          <p:cNvSpPr/>
          <p:nvPr/>
        </p:nvSpPr>
        <p:spPr>
          <a:xfrm>
            <a:off x="0" y="0"/>
            <a:ext cx="12192000" cy="68580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CB5989-DFA8-A7A2-49C2-4F1447D293AF}"/>
              </a:ext>
            </a:extLst>
          </p:cNvPr>
          <p:cNvSpPr>
            <a:spLocks noGrp="1"/>
          </p:cNvSpPr>
          <p:nvPr>
            <p:ph type="title"/>
          </p:nvPr>
        </p:nvSpPr>
        <p:spPr/>
        <p:txBody>
          <a:bodyPr/>
          <a:lstStyle/>
          <a:p>
            <a:r>
              <a:rPr lang="en-US" dirty="0"/>
              <a:t>Introduction</a:t>
            </a:r>
          </a:p>
        </p:txBody>
      </p:sp>
      <p:grpSp>
        <p:nvGrpSpPr>
          <p:cNvPr id="10" name="Group 9">
            <a:extLst>
              <a:ext uri="{FF2B5EF4-FFF2-40B4-BE49-F238E27FC236}">
                <a16:creationId xmlns:a16="http://schemas.microsoft.com/office/drawing/2014/main" id="{38CFE6B3-3AC2-33E6-28CF-66C30F9218D5}"/>
              </a:ext>
            </a:extLst>
          </p:cNvPr>
          <p:cNvGrpSpPr/>
          <p:nvPr/>
        </p:nvGrpSpPr>
        <p:grpSpPr>
          <a:xfrm>
            <a:off x="9471321" y="4448252"/>
            <a:ext cx="3982320" cy="3090785"/>
            <a:chOff x="9471321" y="4448252"/>
            <a:chExt cx="3982320" cy="3090785"/>
          </a:xfrm>
          <a:blipFill dpi="0" rotWithShape="1">
            <a:blip r:embed="rId3">
              <a:extLst>
                <a:ext uri="{28A0092B-C50C-407E-A947-70E740481C1C}">
                  <a14:useLocalDpi xmlns:a14="http://schemas.microsoft.com/office/drawing/2010/main" val="0"/>
                </a:ext>
              </a:extLst>
            </a:blip>
            <a:srcRect/>
            <a:stretch>
              <a:fillRect/>
            </a:stretch>
          </a:blipFill>
        </p:grpSpPr>
        <p:sp>
          <p:nvSpPr>
            <p:cNvPr id="5" name="Hexagon 4">
              <a:extLst>
                <a:ext uri="{FF2B5EF4-FFF2-40B4-BE49-F238E27FC236}">
                  <a16:creationId xmlns:a16="http://schemas.microsoft.com/office/drawing/2014/main" id="{033D11B8-2BB4-3B39-8107-2DDD4BA59C81}"/>
                </a:ext>
              </a:extLst>
            </p:cNvPr>
            <p:cNvSpPr/>
            <p:nvPr/>
          </p:nvSpPr>
          <p:spPr>
            <a:xfrm>
              <a:off x="10732962" y="570552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Hexagon 5">
              <a:extLst>
                <a:ext uri="{FF2B5EF4-FFF2-40B4-BE49-F238E27FC236}">
                  <a16:creationId xmlns:a16="http://schemas.microsoft.com/office/drawing/2014/main" id="{6AA4EFD5-5D28-868E-4E14-569FCC9F8E20}"/>
                </a:ext>
              </a:extLst>
            </p:cNvPr>
            <p:cNvSpPr/>
            <p:nvPr/>
          </p:nvSpPr>
          <p:spPr>
            <a:xfrm>
              <a:off x="10782805" y="444825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Hexagon 6">
              <a:extLst>
                <a:ext uri="{FF2B5EF4-FFF2-40B4-BE49-F238E27FC236}">
                  <a16:creationId xmlns:a16="http://schemas.microsoft.com/office/drawing/2014/main" id="{CE51B7CC-EA0B-24D3-8FB8-C9C5E3FF9E5E}"/>
                </a:ext>
              </a:extLst>
            </p:cNvPr>
            <p:cNvSpPr/>
            <p:nvPr/>
          </p:nvSpPr>
          <p:spPr>
            <a:xfrm>
              <a:off x="9471321" y="62817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Hexagon 7">
              <a:extLst>
                <a:ext uri="{FF2B5EF4-FFF2-40B4-BE49-F238E27FC236}">
                  <a16:creationId xmlns:a16="http://schemas.microsoft.com/office/drawing/2014/main" id="{D4F9CADF-6812-D15B-0808-79E1134FC2EB}"/>
                </a:ext>
              </a:extLst>
            </p:cNvPr>
            <p:cNvSpPr/>
            <p:nvPr/>
          </p:nvSpPr>
          <p:spPr>
            <a:xfrm>
              <a:off x="11994603" y="512928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Hexagon 8">
              <a:extLst>
                <a:ext uri="{FF2B5EF4-FFF2-40B4-BE49-F238E27FC236}">
                  <a16:creationId xmlns:a16="http://schemas.microsoft.com/office/drawing/2014/main" id="{538C8958-EE75-AEC8-4E83-78D13A4662D8}"/>
                </a:ext>
              </a:extLst>
            </p:cNvPr>
            <p:cNvSpPr/>
            <p:nvPr/>
          </p:nvSpPr>
          <p:spPr>
            <a:xfrm>
              <a:off x="11903934" y="63865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a:extLst>
              <a:ext uri="{FF2B5EF4-FFF2-40B4-BE49-F238E27FC236}">
                <a16:creationId xmlns:a16="http://schemas.microsoft.com/office/drawing/2014/main" id="{74D0EB87-21BC-8F88-1FED-3A2B829FC8AC}"/>
              </a:ext>
            </a:extLst>
          </p:cNvPr>
          <p:cNvSpPr>
            <a:spLocks noGrp="1"/>
          </p:cNvSpPr>
          <p:nvPr>
            <p:ph idx="1"/>
          </p:nvPr>
        </p:nvSpPr>
        <p:spPr/>
        <p:txBody>
          <a:bodyPr>
            <a:noAutofit/>
          </a:bodyPr>
          <a:lstStyle/>
          <a:p>
            <a:pPr>
              <a:lnSpc>
                <a:spcPct val="150000"/>
              </a:lnSpc>
              <a:spcBef>
                <a:spcPts val="0"/>
              </a:spcBef>
            </a:pPr>
            <a:r>
              <a:rPr lang="en-IN" sz="1800" b="0" i="0" u="none" strike="noStrike" dirty="0">
                <a:solidFill>
                  <a:srgbClr val="000000"/>
                </a:solidFill>
                <a:effectLst/>
                <a:latin typeface="Calibri" panose="020F0502020204030204" pitchFamily="34" charset="0"/>
                <a:cs typeface="Calibri" panose="020F0502020204030204" pitchFamily="34" charset="0"/>
              </a:rPr>
              <a:t>﻿Crop cultivation anywhere in the world depends on various factors and a good yield is directly dependent on</a:t>
            </a:r>
            <a:br>
              <a:rPr lang="en-IN" sz="1800" b="0" i="0" u="none" strike="noStrike" dirty="0">
                <a:solidFill>
                  <a:srgbClr val="000000"/>
                </a:solidFill>
                <a:effectLst/>
                <a:latin typeface="Calibri" panose="020F0502020204030204" pitchFamily="34" charset="0"/>
                <a:cs typeface="Calibri" panose="020F0502020204030204" pitchFamily="34" charset="0"/>
              </a:rPr>
            </a:br>
            <a:r>
              <a:rPr lang="en-IN" sz="1800" b="0" i="0" u="none" strike="noStrike" dirty="0">
                <a:solidFill>
                  <a:srgbClr val="000000"/>
                </a:solidFill>
                <a:effectLst/>
                <a:latin typeface="Calibri" panose="020F0502020204030204" pitchFamily="34" charset="0"/>
                <a:cs typeface="Calibri" panose="020F0502020204030204" pitchFamily="34" charset="0"/>
              </a:rPr>
              <a:t>studying and knowing these factors prior to harvesting. Precision agriculture is the science of improving crop yields and assisting management decisions using high-technology sensor and analysis tools. </a:t>
            </a:r>
          </a:p>
          <a:p>
            <a:pPr marL="0" indent="0">
              <a:lnSpc>
                <a:spcPct val="150000"/>
              </a:lnSpc>
              <a:spcBef>
                <a:spcPts val="0"/>
              </a:spcBef>
              <a:buNone/>
            </a:pPr>
            <a:endParaRPr lang="en-IN" sz="1800" b="0" i="0" u="none" strike="noStrike" dirty="0">
              <a:solidFill>
                <a:srgbClr val="000000"/>
              </a:solidFill>
              <a:effectLst/>
              <a:latin typeface="Calibri" panose="020F0502020204030204" pitchFamily="34" charset="0"/>
              <a:cs typeface="Calibri" panose="020F0502020204030204" pitchFamily="34" charset="0"/>
            </a:endParaRPr>
          </a:p>
          <a:p>
            <a:pPr>
              <a:lnSpc>
                <a:spcPct val="150000"/>
              </a:lnSpc>
              <a:spcBef>
                <a:spcPts val="0"/>
              </a:spcBef>
            </a:pPr>
            <a:r>
              <a:rPr lang="en-IN" sz="1800" b="0" i="0" u="none" strike="noStrike" dirty="0">
                <a:solidFill>
                  <a:srgbClr val="000000"/>
                </a:solidFill>
                <a:effectLst/>
                <a:latin typeface="Calibri" panose="020F0502020204030204" pitchFamily="34" charset="0"/>
                <a:cs typeface="Calibri" panose="020F0502020204030204" pitchFamily="34" charset="0"/>
              </a:rPr>
              <a:t>A crop recommendation system is a technology that suggests suitable crop options for farmers based on various factors such as soil quality, climate, soil pH, temperature, rainfall, and other relevant parameters and historical records to provide personalized recommendations for a particular farm or region. </a:t>
            </a:r>
            <a:br>
              <a:rPr lang="en-IN" sz="1800" dirty="0">
                <a:latin typeface="Calibri" panose="020F0502020204030204" pitchFamily="34" charset="0"/>
                <a:cs typeface="Calibri" panose="020F0502020204030204" pitchFamily="34" charset="0"/>
              </a:rPr>
            </a:br>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108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5AF2E67-B5B5-04DB-A10F-D497BF622537}"/>
              </a:ext>
            </a:extLst>
          </p:cNvPr>
          <p:cNvSpPr/>
          <p:nvPr/>
        </p:nvSpPr>
        <p:spPr>
          <a:xfrm>
            <a:off x="0" y="0"/>
            <a:ext cx="12192000" cy="68580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BCB5989-DFA8-A7A2-49C2-4F1447D293AF}"/>
              </a:ext>
            </a:extLst>
          </p:cNvPr>
          <p:cNvSpPr>
            <a:spLocks noGrp="1"/>
          </p:cNvSpPr>
          <p:nvPr>
            <p:ph type="title"/>
          </p:nvPr>
        </p:nvSpPr>
        <p:spPr/>
        <p:txBody>
          <a:bodyPr/>
          <a:lstStyle/>
          <a:p>
            <a:r>
              <a:rPr lang="en-US" dirty="0"/>
              <a:t>Dataset</a:t>
            </a:r>
          </a:p>
        </p:txBody>
      </p:sp>
      <p:grpSp>
        <p:nvGrpSpPr>
          <p:cNvPr id="10" name="Group 9">
            <a:extLst>
              <a:ext uri="{FF2B5EF4-FFF2-40B4-BE49-F238E27FC236}">
                <a16:creationId xmlns:a16="http://schemas.microsoft.com/office/drawing/2014/main" id="{38CFE6B3-3AC2-33E6-28CF-66C30F9218D5}"/>
              </a:ext>
            </a:extLst>
          </p:cNvPr>
          <p:cNvGrpSpPr/>
          <p:nvPr/>
        </p:nvGrpSpPr>
        <p:grpSpPr>
          <a:xfrm>
            <a:off x="9471321" y="4448252"/>
            <a:ext cx="3982320" cy="3090785"/>
            <a:chOff x="9471321" y="4448252"/>
            <a:chExt cx="3982320" cy="3090785"/>
          </a:xfrm>
          <a:blipFill dpi="0" rotWithShape="1">
            <a:blip r:embed="rId3">
              <a:extLst>
                <a:ext uri="{28A0092B-C50C-407E-A947-70E740481C1C}">
                  <a14:useLocalDpi xmlns:a14="http://schemas.microsoft.com/office/drawing/2010/main" val="0"/>
                </a:ext>
              </a:extLst>
            </a:blip>
            <a:srcRect/>
            <a:stretch>
              <a:fillRect/>
            </a:stretch>
          </a:blipFill>
        </p:grpSpPr>
        <p:sp>
          <p:nvSpPr>
            <p:cNvPr id="5" name="Hexagon 4">
              <a:extLst>
                <a:ext uri="{FF2B5EF4-FFF2-40B4-BE49-F238E27FC236}">
                  <a16:creationId xmlns:a16="http://schemas.microsoft.com/office/drawing/2014/main" id="{033D11B8-2BB4-3B39-8107-2DDD4BA59C81}"/>
                </a:ext>
              </a:extLst>
            </p:cNvPr>
            <p:cNvSpPr/>
            <p:nvPr/>
          </p:nvSpPr>
          <p:spPr>
            <a:xfrm>
              <a:off x="10732962" y="570552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Hexagon 5">
              <a:extLst>
                <a:ext uri="{FF2B5EF4-FFF2-40B4-BE49-F238E27FC236}">
                  <a16:creationId xmlns:a16="http://schemas.microsoft.com/office/drawing/2014/main" id="{6AA4EFD5-5D28-868E-4E14-569FCC9F8E20}"/>
                </a:ext>
              </a:extLst>
            </p:cNvPr>
            <p:cNvSpPr/>
            <p:nvPr/>
          </p:nvSpPr>
          <p:spPr>
            <a:xfrm>
              <a:off x="10782805" y="444825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Hexagon 6">
              <a:extLst>
                <a:ext uri="{FF2B5EF4-FFF2-40B4-BE49-F238E27FC236}">
                  <a16:creationId xmlns:a16="http://schemas.microsoft.com/office/drawing/2014/main" id="{CE51B7CC-EA0B-24D3-8FB8-C9C5E3FF9E5E}"/>
                </a:ext>
              </a:extLst>
            </p:cNvPr>
            <p:cNvSpPr/>
            <p:nvPr/>
          </p:nvSpPr>
          <p:spPr>
            <a:xfrm>
              <a:off x="9471321" y="62817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Hexagon 7">
              <a:extLst>
                <a:ext uri="{FF2B5EF4-FFF2-40B4-BE49-F238E27FC236}">
                  <a16:creationId xmlns:a16="http://schemas.microsoft.com/office/drawing/2014/main" id="{D4F9CADF-6812-D15B-0808-79E1134FC2EB}"/>
                </a:ext>
              </a:extLst>
            </p:cNvPr>
            <p:cNvSpPr/>
            <p:nvPr/>
          </p:nvSpPr>
          <p:spPr>
            <a:xfrm>
              <a:off x="11994603" y="512928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Hexagon 8">
              <a:extLst>
                <a:ext uri="{FF2B5EF4-FFF2-40B4-BE49-F238E27FC236}">
                  <a16:creationId xmlns:a16="http://schemas.microsoft.com/office/drawing/2014/main" id="{538C8958-EE75-AEC8-4E83-78D13A4662D8}"/>
                </a:ext>
              </a:extLst>
            </p:cNvPr>
            <p:cNvSpPr/>
            <p:nvPr/>
          </p:nvSpPr>
          <p:spPr>
            <a:xfrm>
              <a:off x="11903934" y="63865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a:extLst>
              <a:ext uri="{FF2B5EF4-FFF2-40B4-BE49-F238E27FC236}">
                <a16:creationId xmlns:a16="http://schemas.microsoft.com/office/drawing/2014/main" id="{74D0EB87-21BC-8F88-1FED-3A2B829FC8AC}"/>
              </a:ext>
            </a:extLst>
          </p:cNvPr>
          <p:cNvSpPr>
            <a:spLocks noGrp="1"/>
          </p:cNvSpPr>
          <p:nvPr>
            <p:ph idx="1"/>
          </p:nvPr>
        </p:nvSpPr>
        <p:spPr/>
        <p:txBody>
          <a:bodyPr>
            <a:normAutofit/>
          </a:bodyPr>
          <a:lstStyle/>
          <a:p>
            <a:pPr marL="0" indent="0">
              <a:lnSpc>
                <a:spcPct val="150000"/>
              </a:lnSpc>
              <a:spcBef>
                <a:spcPts val="0"/>
              </a:spcBef>
              <a:buNone/>
            </a:pPr>
            <a:br>
              <a:rPr lang="en-IN" sz="2000" dirty="0"/>
            </a:br>
            <a:endParaRPr lang="en-US" sz="2000" dirty="0"/>
          </a:p>
        </p:txBody>
      </p:sp>
      <p:pic>
        <p:nvPicPr>
          <p:cNvPr id="12" name="Picture 11">
            <a:extLst>
              <a:ext uri="{FF2B5EF4-FFF2-40B4-BE49-F238E27FC236}">
                <a16:creationId xmlns:a16="http://schemas.microsoft.com/office/drawing/2014/main" id="{5AA5D136-4FDC-386F-4632-6BD97C4E23DC}"/>
              </a:ext>
            </a:extLst>
          </p:cNvPr>
          <p:cNvPicPr>
            <a:picLocks noChangeAspect="1"/>
          </p:cNvPicPr>
          <p:nvPr/>
        </p:nvPicPr>
        <p:blipFill>
          <a:blip r:embed="rId4"/>
          <a:stretch>
            <a:fillRect/>
          </a:stretch>
        </p:blipFill>
        <p:spPr>
          <a:xfrm>
            <a:off x="3591393" y="1897006"/>
            <a:ext cx="4818681" cy="3703720"/>
          </a:xfrm>
          <a:prstGeom prst="rect">
            <a:avLst/>
          </a:prstGeom>
        </p:spPr>
      </p:pic>
    </p:spTree>
    <p:extLst>
      <p:ext uri="{BB962C8B-B14F-4D97-AF65-F5344CB8AC3E}">
        <p14:creationId xmlns:p14="http://schemas.microsoft.com/office/powerpoint/2010/main" val="39489915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5AF2E67-B5B5-04DB-A10F-D497BF622537}"/>
              </a:ext>
            </a:extLst>
          </p:cNvPr>
          <p:cNvSpPr/>
          <p:nvPr/>
        </p:nvSpPr>
        <p:spPr>
          <a:xfrm>
            <a:off x="0" y="0"/>
            <a:ext cx="12192000" cy="68580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CB5989-DFA8-A7A2-49C2-4F1447D293AF}"/>
              </a:ext>
            </a:extLst>
          </p:cNvPr>
          <p:cNvSpPr>
            <a:spLocks noGrp="1"/>
          </p:cNvSpPr>
          <p:nvPr>
            <p:ph type="title"/>
          </p:nvPr>
        </p:nvSpPr>
        <p:spPr/>
        <p:txBody>
          <a:bodyPr/>
          <a:lstStyle/>
          <a:p>
            <a:r>
              <a:rPr lang="en-US" dirty="0"/>
              <a:t>Methodology</a:t>
            </a:r>
          </a:p>
        </p:txBody>
      </p:sp>
      <p:grpSp>
        <p:nvGrpSpPr>
          <p:cNvPr id="10" name="Group 9">
            <a:extLst>
              <a:ext uri="{FF2B5EF4-FFF2-40B4-BE49-F238E27FC236}">
                <a16:creationId xmlns:a16="http://schemas.microsoft.com/office/drawing/2014/main" id="{38CFE6B3-3AC2-33E6-28CF-66C30F9218D5}"/>
              </a:ext>
            </a:extLst>
          </p:cNvPr>
          <p:cNvGrpSpPr/>
          <p:nvPr/>
        </p:nvGrpSpPr>
        <p:grpSpPr>
          <a:xfrm>
            <a:off x="9471321" y="4448252"/>
            <a:ext cx="3982320" cy="3090785"/>
            <a:chOff x="9471321" y="4448252"/>
            <a:chExt cx="3982320" cy="3090785"/>
          </a:xfrm>
          <a:blipFill dpi="0" rotWithShape="1">
            <a:blip r:embed="rId3">
              <a:extLst>
                <a:ext uri="{28A0092B-C50C-407E-A947-70E740481C1C}">
                  <a14:useLocalDpi xmlns:a14="http://schemas.microsoft.com/office/drawing/2010/main" val="0"/>
                </a:ext>
              </a:extLst>
            </a:blip>
            <a:srcRect/>
            <a:stretch>
              <a:fillRect/>
            </a:stretch>
          </a:blipFill>
        </p:grpSpPr>
        <p:sp>
          <p:nvSpPr>
            <p:cNvPr id="5" name="Hexagon 4">
              <a:extLst>
                <a:ext uri="{FF2B5EF4-FFF2-40B4-BE49-F238E27FC236}">
                  <a16:creationId xmlns:a16="http://schemas.microsoft.com/office/drawing/2014/main" id="{033D11B8-2BB4-3B39-8107-2DDD4BA59C81}"/>
                </a:ext>
              </a:extLst>
            </p:cNvPr>
            <p:cNvSpPr/>
            <p:nvPr/>
          </p:nvSpPr>
          <p:spPr>
            <a:xfrm>
              <a:off x="10732962" y="570552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Hexagon 5">
              <a:extLst>
                <a:ext uri="{FF2B5EF4-FFF2-40B4-BE49-F238E27FC236}">
                  <a16:creationId xmlns:a16="http://schemas.microsoft.com/office/drawing/2014/main" id="{6AA4EFD5-5D28-868E-4E14-569FCC9F8E20}"/>
                </a:ext>
              </a:extLst>
            </p:cNvPr>
            <p:cNvSpPr/>
            <p:nvPr/>
          </p:nvSpPr>
          <p:spPr>
            <a:xfrm>
              <a:off x="10782805" y="444825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Hexagon 6">
              <a:extLst>
                <a:ext uri="{FF2B5EF4-FFF2-40B4-BE49-F238E27FC236}">
                  <a16:creationId xmlns:a16="http://schemas.microsoft.com/office/drawing/2014/main" id="{CE51B7CC-EA0B-24D3-8FB8-C9C5E3FF9E5E}"/>
                </a:ext>
              </a:extLst>
            </p:cNvPr>
            <p:cNvSpPr/>
            <p:nvPr/>
          </p:nvSpPr>
          <p:spPr>
            <a:xfrm>
              <a:off x="9471321" y="62817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Hexagon 7">
              <a:extLst>
                <a:ext uri="{FF2B5EF4-FFF2-40B4-BE49-F238E27FC236}">
                  <a16:creationId xmlns:a16="http://schemas.microsoft.com/office/drawing/2014/main" id="{D4F9CADF-6812-D15B-0808-79E1134FC2EB}"/>
                </a:ext>
              </a:extLst>
            </p:cNvPr>
            <p:cNvSpPr/>
            <p:nvPr/>
          </p:nvSpPr>
          <p:spPr>
            <a:xfrm>
              <a:off x="11994603" y="512928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Hexagon 8">
              <a:extLst>
                <a:ext uri="{FF2B5EF4-FFF2-40B4-BE49-F238E27FC236}">
                  <a16:creationId xmlns:a16="http://schemas.microsoft.com/office/drawing/2014/main" id="{538C8958-EE75-AEC8-4E83-78D13A4662D8}"/>
                </a:ext>
              </a:extLst>
            </p:cNvPr>
            <p:cNvSpPr/>
            <p:nvPr/>
          </p:nvSpPr>
          <p:spPr>
            <a:xfrm>
              <a:off x="11903934" y="63865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Content Placeholder 2">
            <a:extLst>
              <a:ext uri="{FF2B5EF4-FFF2-40B4-BE49-F238E27FC236}">
                <a16:creationId xmlns:a16="http://schemas.microsoft.com/office/drawing/2014/main" id="{74D0EB87-21BC-8F88-1FED-3A2B829FC8AC}"/>
              </a:ext>
            </a:extLst>
          </p:cNvPr>
          <p:cNvSpPr>
            <a:spLocks noGrp="1"/>
          </p:cNvSpPr>
          <p:nvPr>
            <p:ph idx="1"/>
          </p:nvPr>
        </p:nvSpPr>
        <p:spPr/>
        <p:txBody>
          <a:bodyPr>
            <a:normAutofit/>
          </a:bodyPr>
          <a:lstStyle/>
          <a:p>
            <a:pPr marL="457200" indent="-457200" rtl="0" fontAlgn="base">
              <a:lnSpc>
                <a:spcPct val="150000"/>
              </a:lnSpc>
              <a:spcBef>
                <a:spcPts val="1200"/>
              </a:spcBef>
              <a:spcAft>
                <a:spcPts val="0"/>
              </a:spcAft>
              <a:buAutoNum type="arabicParenR"/>
            </a:pPr>
            <a:r>
              <a:rPr lang="en-US" sz="2000" dirty="0">
                <a:latin typeface="Calibri" panose="020F0502020204030204" pitchFamily="34" charset="0"/>
                <a:cs typeface="Calibri" panose="020F0502020204030204" pitchFamily="34" charset="0"/>
              </a:rPr>
              <a:t>Logistic Regression</a:t>
            </a:r>
          </a:p>
          <a:p>
            <a:pPr marL="457200" indent="-457200" rtl="0" fontAlgn="base">
              <a:lnSpc>
                <a:spcPct val="150000"/>
              </a:lnSpc>
              <a:spcBef>
                <a:spcPts val="1200"/>
              </a:spcBef>
              <a:spcAft>
                <a:spcPts val="0"/>
              </a:spcAft>
              <a:buAutoNum type="arabicParenR"/>
            </a:pPr>
            <a:r>
              <a:rPr lang="en-US" sz="2000" dirty="0">
                <a:latin typeface="Calibri" panose="020F0502020204030204" pitchFamily="34" charset="0"/>
                <a:cs typeface="Calibri" panose="020F0502020204030204" pitchFamily="34" charset="0"/>
              </a:rPr>
              <a:t>Naïve Bayes</a:t>
            </a:r>
          </a:p>
          <a:p>
            <a:pPr marL="457200" indent="-457200" rtl="0" fontAlgn="base">
              <a:lnSpc>
                <a:spcPct val="150000"/>
              </a:lnSpc>
              <a:spcBef>
                <a:spcPts val="1200"/>
              </a:spcBef>
              <a:spcAft>
                <a:spcPts val="0"/>
              </a:spcAft>
              <a:buAutoNum type="arabicParenR"/>
            </a:pPr>
            <a:r>
              <a:rPr lang="en-US" sz="2000" dirty="0">
                <a:latin typeface="Calibri" panose="020F0502020204030204" pitchFamily="34" charset="0"/>
                <a:cs typeface="Calibri" panose="020F0502020204030204" pitchFamily="34" charset="0"/>
              </a:rPr>
              <a:t>Decision Tree</a:t>
            </a:r>
          </a:p>
          <a:p>
            <a:pPr marL="457200" indent="-457200" rtl="0" fontAlgn="base">
              <a:lnSpc>
                <a:spcPct val="150000"/>
              </a:lnSpc>
              <a:spcBef>
                <a:spcPts val="1200"/>
              </a:spcBef>
              <a:spcAft>
                <a:spcPts val="0"/>
              </a:spcAft>
              <a:buAutoNum type="arabicParenR"/>
            </a:pPr>
            <a:r>
              <a:rPr lang="en-US" sz="2000" dirty="0">
                <a:latin typeface="Calibri" panose="020F0502020204030204" pitchFamily="34" charset="0"/>
                <a:cs typeface="Calibri" panose="020F0502020204030204" pitchFamily="34" charset="0"/>
              </a:rPr>
              <a:t>SVM</a:t>
            </a:r>
          </a:p>
          <a:p>
            <a:pPr marL="457200" indent="-457200" rtl="0" fontAlgn="base">
              <a:lnSpc>
                <a:spcPct val="150000"/>
              </a:lnSpc>
              <a:spcBef>
                <a:spcPts val="1200"/>
              </a:spcBef>
              <a:spcAft>
                <a:spcPts val="0"/>
              </a:spcAft>
              <a:buAutoNum type="arabicParenR"/>
            </a:pPr>
            <a:r>
              <a:rPr lang="en-US" sz="2000" dirty="0">
                <a:latin typeface="Calibri" panose="020F0502020204030204" pitchFamily="34" charset="0"/>
                <a:cs typeface="Calibri" panose="020F0502020204030204" pitchFamily="34" charset="0"/>
              </a:rPr>
              <a:t>Random Forest</a:t>
            </a:r>
          </a:p>
          <a:p>
            <a:pPr marL="457200" indent="-457200" rtl="0" fontAlgn="base">
              <a:lnSpc>
                <a:spcPct val="150000"/>
              </a:lnSpc>
              <a:spcBef>
                <a:spcPts val="1200"/>
              </a:spcBef>
              <a:spcAft>
                <a:spcPts val="0"/>
              </a:spcAft>
              <a:buAutoNum type="arabicParenR"/>
            </a:pPr>
            <a:r>
              <a:rPr lang="en-US" sz="2000" dirty="0" err="1">
                <a:latin typeface="Calibri" panose="020F0502020204030204" pitchFamily="34" charset="0"/>
                <a:cs typeface="Calibri" panose="020F0502020204030204" pitchFamily="34" charset="0"/>
              </a:rPr>
              <a:t>XGBoost</a:t>
            </a: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237484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5AF2E67-B5B5-04DB-A10F-D497BF622537}"/>
              </a:ext>
            </a:extLst>
          </p:cNvPr>
          <p:cNvSpPr/>
          <p:nvPr/>
        </p:nvSpPr>
        <p:spPr>
          <a:xfrm>
            <a:off x="0" y="0"/>
            <a:ext cx="12192000" cy="6858000"/>
          </a:xfrm>
          <a:prstGeom prst="rect">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CB5989-DFA8-A7A2-49C2-4F1447D293AF}"/>
              </a:ext>
            </a:extLst>
          </p:cNvPr>
          <p:cNvSpPr>
            <a:spLocks noGrp="1"/>
          </p:cNvSpPr>
          <p:nvPr>
            <p:ph type="title"/>
          </p:nvPr>
        </p:nvSpPr>
        <p:spPr/>
        <p:txBody>
          <a:bodyPr/>
          <a:lstStyle/>
          <a:p>
            <a:r>
              <a:rPr lang="en-US" dirty="0"/>
              <a:t>Observations and Results</a:t>
            </a:r>
          </a:p>
        </p:txBody>
      </p:sp>
      <p:grpSp>
        <p:nvGrpSpPr>
          <p:cNvPr id="10" name="Group 9">
            <a:extLst>
              <a:ext uri="{FF2B5EF4-FFF2-40B4-BE49-F238E27FC236}">
                <a16:creationId xmlns:a16="http://schemas.microsoft.com/office/drawing/2014/main" id="{38CFE6B3-3AC2-33E6-28CF-66C30F9218D5}"/>
              </a:ext>
            </a:extLst>
          </p:cNvPr>
          <p:cNvGrpSpPr/>
          <p:nvPr/>
        </p:nvGrpSpPr>
        <p:grpSpPr>
          <a:xfrm>
            <a:off x="9471321" y="4448252"/>
            <a:ext cx="3982320" cy="3090785"/>
            <a:chOff x="9471321" y="4448252"/>
            <a:chExt cx="3982320" cy="3090785"/>
          </a:xfrm>
          <a:blipFill dpi="0" rotWithShape="1">
            <a:blip r:embed="rId3">
              <a:extLst>
                <a:ext uri="{28A0092B-C50C-407E-A947-70E740481C1C}">
                  <a14:useLocalDpi xmlns:a14="http://schemas.microsoft.com/office/drawing/2010/main" val="0"/>
                </a:ext>
              </a:extLst>
            </a:blip>
            <a:srcRect/>
            <a:stretch>
              <a:fillRect/>
            </a:stretch>
          </a:blipFill>
        </p:grpSpPr>
        <p:sp>
          <p:nvSpPr>
            <p:cNvPr id="5" name="Hexagon 4">
              <a:extLst>
                <a:ext uri="{FF2B5EF4-FFF2-40B4-BE49-F238E27FC236}">
                  <a16:creationId xmlns:a16="http://schemas.microsoft.com/office/drawing/2014/main" id="{033D11B8-2BB4-3B39-8107-2DDD4BA59C81}"/>
                </a:ext>
              </a:extLst>
            </p:cNvPr>
            <p:cNvSpPr/>
            <p:nvPr/>
          </p:nvSpPr>
          <p:spPr>
            <a:xfrm>
              <a:off x="10732962" y="570552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Hexagon 5">
              <a:extLst>
                <a:ext uri="{FF2B5EF4-FFF2-40B4-BE49-F238E27FC236}">
                  <a16:creationId xmlns:a16="http://schemas.microsoft.com/office/drawing/2014/main" id="{6AA4EFD5-5D28-868E-4E14-569FCC9F8E20}"/>
                </a:ext>
              </a:extLst>
            </p:cNvPr>
            <p:cNvSpPr/>
            <p:nvPr/>
          </p:nvSpPr>
          <p:spPr>
            <a:xfrm>
              <a:off x="10782805" y="444825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Hexagon 6">
              <a:extLst>
                <a:ext uri="{FF2B5EF4-FFF2-40B4-BE49-F238E27FC236}">
                  <a16:creationId xmlns:a16="http://schemas.microsoft.com/office/drawing/2014/main" id="{CE51B7CC-EA0B-24D3-8FB8-C9C5E3FF9E5E}"/>
                </a:ext>
              </a:extLst>
            </p:cNvPr>
            <p:cNvSpPr/>
            <p:nvPr/>
          </p:nvSpPr>
          <p:spPr>
            <a:xfrm>
              <a:off x="9471321" y="62817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Hexagon 7">
              <a:extLst>
                <a:ext uri="{FF2B5EF4-FFF2-40B4-BE49-F238E27FC236}">
                  <a16:creationId xmlns:a16="http://schemas.microsoft.com/office/drawing/2014/main" id="{D4F9CADF-6812-D15B-0808-79E1134FC2EB}"/>
                </a:ext>
              </a:extLst>
            </p:cNvPr>
            <p:cNvSpPr/>
            <p:nvPr/>
          </p:nvSpPr>
          <p:spPr>
            <a:xfrm>
              <a:off x="11994603" y="512928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Hexagon 8">
              <a:extLst>
                <a:ext uri="{FF2B5EF4-FFF2-40B4-BE49-F238E27FC236}">
                  <a16:creationId xmlns:a16="http://schemas.microsoft.com/office/drawing/2014/main" id="{538C8958-EE75-AEC8-4E83-78D13A4662D8}"/>
                </a:ext>
              </a:extLst>
            </p:cNvPr>
            <p:cNvSpPr/>
            <p:nvPr/>
          </p:nvSpPr>
          <p:spPr>
            <a:xfrm>
              <a:off x="11903934" y="63865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9" name="Content Placeholder 48">
            <a:extLst>
              <a:ext uri="{FF2B5EF4-FFF2-40B4-BE49-F238E27FC236}">
                <a16:creationId xmlns:a16="http://schemas.microsoft.com/office/drawing/2014/main" id="{FD56DE9E-7A96-FD5E-57F3-21FE9056CAF3}"/>
              </a:ext>
            </a:extLst>
          </p:cNvPr>
          <p:cNvPicPr>
            <a:picLocks noGrp="1" noChangeAspect="1"/>
          </p:cNvPicPr>
          <p:nvPr>
            <p:ph idx="1"/>
          </p:nvPr>
        </p:nvPicPr>
        <p:blipFill>
          <a:blip r:embed="rId4"/>
          <a:stretch>
            <a:fillRect/>
          </a:stretch>
        </p:blipFill>
        <p:spPr>
          <a:xfrm>
            <a:off x="1224629" y="1554644"/>
            <a:ext cx="8968210" cy="4351338"/>
          </a:xfrm>
        </p:spPr>
      </p:pic>
      <p:grpSp>
        <p:nvGrpSpPr>
          <p:cNvPr id="4" name="Group 3">
            <a:extLst>
              <a:ext uri="{FF2B5EF4-FFF2-40B4-BE49-F238E27FC236}">
                <a16:creationId xmlns:a16="http://schemas.microsoft.com/office/drawing/2014/main" id="{DBB7FAF8-374D-938A-50D6-27E1E33A49A0}"/>
              </a:ext>
            </a:extLst>
          </p:cNvPr>
          <p:cNvGrpSpPr/>
          <p:nvPr/>
        </p:nvGrpSpPr>
        <p:grpSpPr>
          <a:xfrm>
            <a:off x="-5317112" y="2187189"/>
            <a:ext cx="12662382" cy="8611372"/>
            <a:chOff x="-1261640" y="-762448"/>
            <a:chExt cx="12662382" cy="8611372"/>
          </a:xfrm>
          <a:blipFill dpi="0" rotWithShape="1">
            <a:blip r:embed="rId5">
              <a:extLst>
                <a:ext uri="{28A0092B-C50C-407E-A947-70E740481C1C}">
                  <a14:useLocalDpi xmlns:a14="http://schemas.microsoft.com/office/drawing/2010/main" val="0"/>
                </a:ext>
              </a:extLst>
            </a:blip>
            <a:srcRect/>
            <a:stretch>
              <a:fillRect/>
            </a:stretch>
          </a:blipFill>
        </p:grpSpPr>
        <p:sp>
          <p:nvSpPr>
            <p:cNvPr id="12" name="Hexagon 11">
              <a:extLst>
                <a:ext uri="{FF2B5EF4-FFF2-40B4-BE49-F238E27FC236}">
                  <a16:creationId xmlns:a16="http://schemas.microsoft.com/office/drawing/2014/main" id="{220E62E2-3B7B-4EC8-F665-0A77E6052C2B}"/>
                </a:ext>
              </a:extLst>
            </p:cNvPr>
            <p:cNvSpPr/>
            <p:nvPr/>
          </p:nvSpPr>
          <p:spPr>
            <a:xfrm>
              <a:off x="1237774" y="481785"/>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Hexagon 12">
              <a:extLst>
                <a:ext uri="{FF2B5EF4-FFF2-40B4-BE49-F238E27FC236}">
                  <a16:creationId xmlns:a16="http://schemas.microsoft.com/office/drawing/2014/main" id="{BDE21B28-C71A-28C9-DCC5-C2F8251D88A8}"/>
                </a:ext>
              </a:extLst>
            </p:cNvPr>
            <p:cNvSpPr/>
            <p:nvPr/>
          </p:nvSpPr>
          <p:spPr>
            <a:xfrm>
              <a:off x="-1227724" y="299668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46E8222D-9A19-8FBC-9B5A-E878007D7032}"/>
                </a:ext>
              </a:extLst>
            </p:cNvPr>
            <p:cNvGrpSpPr/>
            <p:nvPr/>
          </p:nvGrpSpPr>
          <p:grpSpPr>
            <a:xfrm>
              <a:off x="-1261640" y="-762448"/>
              <a:ext cx="12662382" cy="8611372"/>
              <a:chOff x="-1261640" y="-762448"/>
              <a:chExt cx="12662382" cy="8611372"/>
            </a:xfrm>
            <a:grpFill/>
          </p:grpSpPr>
          <p:sp>
            <p:nvSpPr>
              <p:cNvPr id="15" name="Hexagon 14">
                <a:extLst>
                  <a:ext uri="{FF2B5EF4-FFF2-40B4-BE49-F238E27FC236}">
                    <a16:creationId xmlns:a16="http://schemas.microsoft.com/office/drawing/2014/main" id="{63AAB851-A55A-30A7-4375-77C3048091FF}"/>
                  </a:ext>
                </a:extLst>
              </p:cNvPr>
              <p:cNvSpPr/>
              <p:nvPr/>
            </p:nvSpPr>
            <p:spPr>
              <a:xfrm>
                <a:off x="7415803" y="605683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FC9E792F-71FD-D930-A5D8-D5782A99B695}"/>
                  </a:ext>
                </a:extLst>
              </p:cNvPr>
              <p:cNvSpPr/>
              <p:nvPr/>
            </p:nvSpPr>
            <p:spPr>
              <a:xfrm>
                <a:off x="1224631" y="299983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exagon 16">
                <a:extLst>
                  <a:ext uri="{FF2B5EF4-FFF2-40B4-BE49-F238E27FC236}">
                    <a16:creationId xmlns:a16="http://schemas.microsoft.com/office/drawing/2014/main" id="{A7920B27-D08E-3FEC-B57D-FE6D6A6A0105}"/>
                  </a:ext>
                </a:extLst>
              </p:cNvPr>
              <p:cNvSpPr/>
              <p:nvPr/>
            </p:nvSpPr>
            <p:spPr>
              <a:xfrm>
                <a:off x="2449260" y="2373430"/>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B79F639E-81BB-D1ED-0D64-67429B16A336}"/>
                  </a:ext>
                </a:extLst>
              </p:cNvPr>
              <p:cNvSpPr/>
              <p:nvPr/>
            </p:nvSpPr>
            <p:spPr>
              <a:xfrm>
                <a:off x="2436115" y="113596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exagon 18">
                <a:extLst>
                  <a:ext uri="{FF2B5EF4-FFF2-40B4-BE49-F238E27FC236}">
                    <a16:creationId xmlns:a16="http://schemas.microsoft.com/office/drawing/2014/main" id="{08F63615-F68F-283E-080E-F1C57A8D49F5}"/>
                  </a:ext>
                </a:extLst>
              </p:cNvPr>
              <p:cNvSpPr/>
              <p:nvPr/>
            </p:nvSpPr>
            <p:spPr>
              <a:xfrm>
                <a:off x="1" y="236771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exagon 19">
                <a:extLst>
                  <a:ext uri="{FF2B5EF4-FFF2-40B4-BE49-F238E27FC236}">
                    <a16:creationId xmlns:a16="http://schemas.microsoft.com/office/drawing/2014/main" id="{A5FF1C9C-E8B0-7C7A-7F00-B33B55490451}"/>
                  </a:ext>
                </a:extLst>
              </p:cNvPr>
              <p:cNvSpPr/>
              <p:nvPr/>
            </p:nvSpPr>
            <p:spPr>
              <a:xfrm>
                <a:off x="1224631" y="1751840"/>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Hexagon 20">
                <a:extLst>
                  <a:ext uri="{FF2B5EF4-FFF2-40B4-BE49-F238E27FC236}">
                    <a16:creationId xmlns:a16="http://schemas.microsoft.com/office/drawing/2014/main" id="{A49E819D-0FC2-E370-B4D8-131A01F5C1E9}"/>
                  </a:ext>
                </a:extLst>
              </p:cNvPr>
              <p:cNvSpPr/>
              <p:nvPr/>
            </p:nvSpPr>
            <p:spPr>
              <a:xfrm>
                <a:off x="13146" y="112543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Hexagon 21">
                <a:extLst>
                  <a:ext uri="{FF2B5EF4-FFF2-40B4-BE49-F238E27FC236}">
                    <a16:creationId xmlns:a16="http://schemas.microsoft.com/office/drawing/2014/main" id="{BDD91045-B126-AE0A-CE4E-1B4121B6D906}"/>
                  </a:ext>
                </a:extLst>
              </p:cNvPr>
              <p:cNvSpPr/>
              <p:nvPr/>
            </p:nvSpPr>
            <p:spPr>
              <a:xfrm>
                <a:off x="1242169" y="-76244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Hexagon 22">
                <a:extLst>
                  <a:ext uri="{FF2B5EF4-FFF2-40B4-BE49-F238E27FC236}">
                    <a16:creationId xmlns:a16="http://schemas.microsoft.com/office/drawing/2014/main" id="{39DCD1D1-EC5D-0B7B-127E-BC32E6BBA888}"/>
                  </a:ext>
                </a:extLst>
              </p:cNvPr>
              <p:cNvSpPr/>
              <p:nvPr/>
            </p:nvSpPr>
            <p:spPr>
              <a:xfrm>
                <a:off x="-1249001" y="-74834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Hexagon 23">
                <a:extLst>
                  <a:ext uri="{FF2B5EF4-FFF2-40B4-BE49-F238E27FC236}">
                    <a16:creationId xmlns:a16="http://schemas.microsoft.com/office/drawing/2014/main" id="{2240F752-D04A-FAD4-F036-B00764AC6651}"/>
                  </a:ext>
                </a:extLst>
              </p:cNvPr>
              <p:cNvSpPr/>
              <p:nvPr/>
            </p:nvSpPr>
            <p:spPr>
              <a:xfrm>
                <a:off x="-1249001" y="481785"/>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Hexagon 24">
                <a:extLst>
                  <a:ext uri="{FF2B5EF4-FFF2-40B4-BE49-F238E27FC236}">
                    <a16:creationId xmlns:a16="http://schemas.microsoft.com/office/drawing/2014/main" id="{B6599057-478B-3881-06E6-47D2B62E53F1}"/>
                  </a:ext>
                </a:extLst>
              </p:cNvPr>
              <p:cNvSpPr/>
              <p:nvPr/>
            </p:nvSpPr>
            <p:spPr>
              <a:xfrm>
                <a:off x="-1226328" y="1758855"/>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Hexagon 25">
                <a:extLst>
                  <a:ext uri="{FF2B5EF4-FFF2-40B4-BE49-F238E27FC236}">
                    <a16:creationId xmlns:a16="http://schemas.microsoft.com/office/drawing/2014/main" id="{CF27D7B3-AC53-5A34-1B0A-74C27D40C2BA}"/>
                  </a:ext>
                </a:extLst>
              </p:cNvPr>
              <p:cNvSpPr/>
              <p:nvPr/>
            </p:nvSpPr>
            <p:spPr>
              <a:xfrm>
                <a:off x="-1261640" y="547726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Hexagon 26">
                <a:extLst>
                  <a:ext uri="{FF2B5EF4-FFF2-40B4-BE49-F238E27FC236}">
                    <a16:creationId xmlns:a16="http://schemas.microsoft.com/office/drawing/2014/main" id="{BD9C944F-3A30-126C-8844-15EE38632A17}"/>
                  </a:ext>
                </a:extLst>
              </p:cNvPr>
              <p:cNvSpPr/>
              <p:nvPr/>
            </p:nvSpPr>
            <p:spPr>
              <a:xfrm>
                <a:off x="-1244430" y="422378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Hexagon 27">
                <a:extLst>
                  <a:ext uri="{FF2B5EF4-FFF2-40B4-BE49-F238E27FC236}">
                    <a16:creationId xmlns:a16="http://schemas.microsoft.com/office/drawing/2014/main" id="{FC663737-817F-7FEE-A556-1E75E67DFD7F}"/>
                  </a:ext>
                </a:extLst>
              </p:cNvPr>
              <p:cNvSpPr/>
              <p:nvPr/>
            </p:nvSpPr>
            <p:spPr>
              <a:xfrm>
                <a:off x="1261640" y="668808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Hexagon 28">
                <a:extLst>
                  <a:ext uri="{FF2B5EF4-FFF2-40B4-BE49-F238E27FC236}">
                    <a16:creationId xmlns:a16="http://schemas.microsoft.com/office/drawing/2014/main" id="{1B58D0A9-1CE1-217F-EC82-EA1874F45ADB}"/>
                  </a:ext>
                </a:extLst>
              </p:cNvPr>
              <p:cNvSpPr/>
              <p:nvPr/>
            </p:nvSpPr>
            <p:spPr>
              <a:xfrm>
                <a:off x="3743149" y="6696450"/>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Hexagon 29">
                <a:extLst>
                  <a:ext uri="{FF2B5EF4-FFF2-40B4-BE49-F238E27FC236}">
                    <a16:creationId xmlns:a16="http://schemas.microsoft.com/office/drawing/2014/main" id="{1368DD1E-A6C4-4D9C-A2B3-045F4E72FB07}"/>
                  </a:ext>
                </a:extLst>
              </p:cNvPr>
              <p:cNvSpPr/>
              <p:nvPr/>
            </p:nvSpPr>
            <p:spPr>
              <a:xfrm>
                <a:off x="9941704" y="603895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Hexagon 30">
                <a:extLst>
                  <a:ext uri="{FF2B5EF4-FFF2-40B4-BE49-F238E27FC236}">
                    <a16:creationId xmlns:a16="http://schemas.microsoft.com/office/drawing/2014/main" id="{B66C7F5A-D50D-911B-B4F3-D569969D7DE3}"/>
                  </a:ext>
                </a:extLst>
              </p:cNvPr>
              <p:cNvSpPr/>
              <p:nvPr/>
            </p:nvSpPr>
            <p:spPr>
              <a:xfrm>
                <a:off x="8677443" y="543432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Hexagon 31">
                <a:extLst>
                  <a:ext uri="{FF2B5EF4-FFF2-40B4-BE49-F238E27FC236}">
                    <a16:creationId xmlns:a16="http://schemas.microsoft.com/office/drawing/2014/main" id="{6FB3476A-8098-6A39-6C56-A93803C49D99}"/>
                  </a:ext>
                </a:extLst>
              </p:cNvPr>
              <p:cNvSpPr/>
              <p:nvPr/>
            </p:nvSpPr>
            <p:spPr>
              <a:xfrm>
                <a:off x="8653577" y="667977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Hexagon 32">
                <a:extLst>
                  <a:ext uri="{FF2B5EF4-FFF2-40B4-BE49-F238E27FC236}">
                    <a16:creationId xmlns:a16="http://schemas.microsoft.com/office/drawing/2014/main" id="{86EE6DE9-BCCB-1C53-78FF-5F6C0F3F48B7}"/>
                  </a:ext>
                </a:extLst>
              </p:cNvPr>
              <p:cNvSpPr/>
              <p:nvPr/>
            </p:nvSpPr>
            <p:spPr>
              <a:xfrm>
                <a:off x="6178028" y="6661111"/>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Hexagon 33">
                <a:extLst>
                  <a:ext uri="{FF2B5EF4-FFF2-40B4-BE49-F238E27FC236}">
                    <a16:creationId xmlns:a16="http://schemas.microsoft.com/office/drawing/2014/main" id="{4A69FF6C-7E6B-B097-D309-E5472FDFF609}"/>
                  </a:ext>
                </a:extLst>
              </p:cNvPr>
              <p:cNvSpPr/>
              <p:nvPr/>
            </p:nvSpPr>
            <p:spPr>
              <a:xfrm>
                <a:off x="3647600" y="4242113"/>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Hexagon 34">
                <a:extLst>
                  <a:ext uri="{FF2B5EF4-FFF2-40B4-BE49-F238E27FC236}">
                    <a16:creationId xmlns:a16="http://schemas.microsoft.com/office/drawing/2014/main" id="{CAC1395A-A119-1A94-35EE-CDBB94F659D2}"/>
                  </a:ext>
                </a:extLst>
              </p:cNvPr>
              <p:cNvSpPr/>
              <p:nvPr/>
            </p:nvSpPr>
            <p:spPr>
              <a:xfrm>
                <a:off x="1224630" y="5490107"/>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Hexagon 35">
                <a:extLst>
                  <a:ext uri="{FF2B5EF4-FFF2-40B4-BE49-F238E27FC236}">
                    <a16:creationId xmlns:a16="http://schemas.microsoft.com/office/drawing/2014/main" id="{CE07FCC4-4C07-2024-A75E-9E6941334CE8}"/>
                  </a:ext>
                </a:extLst>
              </p:cNvPr>
              <p:cNvSpPr/>
              <p:nvPr/>
            </p:nvSpPr>
            <p:spPr>
              <a:xfrm>
                <a:off x="2449260" y="4863704"/>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Hexagon 36">
                <a:extLst>
                  <a:ext uri="{FF2B5EF4-FFF2-40B4-BE49-F238E27FC236}">
                    <a16:creationId xmlns:a16="http://schemas.microsoft.com/office/drawing/2014/main" id="{F9195786-63D6-53A9-7602-3C06D3C7FAFB}"/>
                  </a:ext>
                </a:extLst>
              </p:cNvPr>
              <p:cNvSpPr/>
              <p:nvPr/>
            </p:nvSpPr>
            <p:spPr>
              <a:xfrm>
                <a:off x="2436115" y="3626236"/>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Hexagon 37">
                <a:extLst>
                  <a:ext uri="{FF2B5EF4-FFF2-40B4-BE49-F238E27FC236}">
                    <a16:creationId xmlns:a16="http://schemas.microsoft.com/office/drawing/2014/main" id="{079D6E77-3BFF-3EB5-6004-C7BA46A61F40}"/>
                  </a:ext>
                </a:extLst>
              </p:cNvPr>
              <p:cNvSpPr/>
              <p:nvPr/>
            </p:nvSpPr>
            <p:spPr>
              <a:xfrm>
                <a:off x="1" y="4857993"/>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Hexagon 38">
                <a:extLst>
                  <a:ext uri="{FF2B5EF4-FFF2-40B4-BE49-F238E27FC236}">
                    <a16:creationId xmlns:a16="http://schemas.microsoft.com/office/drawing/2014/main" id="{8345646F-1D28-8842-1BC1-49CFE326D97A}"/>
                  </a:ext>
                </a:extLst>
              </p:cNvPr>
              <p:cNvSpPr/>
              <p:nvPr/>
            </p:nvSpPr>
            <p:spPr>
              <a:xfrm>
                <a:off x="1224630" y="4242114"/>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Hexagon 39">
                <a:extLst>
                  <a:ext uri="{FF2B5EF4-FFF2-40B4-BE49-F238E27FC236}">
                    <a16:creationId xmlns:a16="http://schemas.microsoft.com/office/drawing/2014/main" id="{849E1058-87CC-F989-2674-C0AF1C8D26A8}"/>
                  </a:ext>
                </a:extLst>
              </p:cNvPr>
              <p:cNvSpPr/>
              <p:nvPr/>
            </p:nvSpPr>
            <p:spPr>
              <a:xfrm>
                <a:off x="13146" y="3615711"/>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Hexagon 40">
                <a:extLst>
                  <a:ext uri="{FF2B5EF4-FFF2-40B4-BE49-F238E27FC236}">
                    <a16:creationId xmlns:a16="http://schemas.microsoft.com/office/drawing/2014/main" id="{2D50D1C7-F40F-A660-6848-C9BB1F99083A}"/>
                  </a:ext>
                </a:extLst>
              </p:cNvPr>
              <p:cNvSpPr/>
              <p:nvPr/>
            </p:nvSpPr>
            <p:spPr>
              <a:xfrm>
                <a:off x="4933599" y="480522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Hexagon 41">
                <a:extLst>
                  <a:ext uri="{FF2B5EF4-FFF2-40B4-BE49-F238E27FC236}">
                    <a16:creationId xmlns:a16="http://schemas.microsoft.com/office/drawing/2014/main" id="{63608E0A-BCE3-DA34-A078-8B7A045E2A65}"/>
                  </a:ext>
                </a:extLst>
              </p:cNvPr>
              <p:cNvSpPr/>
              <p:nvPr/>
            </p:nvSpPr>
            <p:spPr>
              <a:xfrm>
                <a:off x="0" y="607413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Hexagon 42">
                <a:extLst>
                  <a:ext uri="{FF2B5EF4-FFF2-40B4-BE49-F238E27FC236}">
                    <a16:creationId xmlns:a16="http://schemas.microsoft.com/office/drawing/2014/main" id="{19FC4102-A9B5-79D7-77AB-B3A0610C30EC}"/>
                  </a:ext>
                </a:extLst>
              </p:cNvPr>
              <p:cNvSpPr/>
              <p:nvPr/>
            </p:nvSpPr>
            <p:spPr>
              <a:xfrm>
                <a:off x="2484340" y="608751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Hexagon 43">
                <a:extLst>
                  <a:ext uri="{FF2B5EF4-FFF2-40B4-BE49-F238E27FC236}">
                    <a16:creationId xmlns:a16="http://schemas.microsoft.com/office/drawing/2014/main" id="{01753FBD-5A9D-A8E8-20A2-FFA32AF74771}"/>
                  </a:ext>
                </a:extLst>
              </p:cNvPr>
              <p:cNvSpPr/>
              <p:nvPr/>
            </p:nvSpPr>
            <p:spPr>
              <a:xfrm>
                <a:off x="6178029" y="547726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Hexagon 44">
                <a:extLst>
                  <a:ext uri="{FF2B5EF4-FFF2-40B4-BE49-F238E27FC236}">
                    <a16:creationId xmlns:a16="http://schemas.microsoft.com/office/drawing/2014/main" id="{80AB6038-EF1E-275E-4B68-F70FE34B0CD0}"/>
                  </a:ext>
                </a:extLst>
              </p:cNvPr>
              <p:cNvSpPr/>
              <p:nvPr/>
            </p:nvSpPr>
            <p:spPr>
              <a:xfrm>
                <a:off x="0" y="-14130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Hexagon 45">
                <a:extLst>
                  <a:ext uri="{FF2B5EF4-FFF2-40B4-BE49-F238E27FC236}">
                    <a16:creationId xmlns:a16="http://schemas.microsoft.com/office/drawing/2014/main" id="{E0FB55E9-8110-F5EB-104A-FAD9A46B8D2B}"/>
                  </a:ext>
                </a:extLst>
              </p:cNvPr>
              <p:cNvSpPr/>
              <p:nvPr/>
            </p:nvSpPr>
            <p:spPr>
              <a:xfrm>
                <a:off x="4946743" y="608154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Hexagon 46">
                <a:extLst>
                  <a:ext uri="{FF2B5EF4-FFF2-40B4-BE49-F238E27FC236}">
                    <a16:creationId xmlns:a16="http://schemas.microsoft.com/office/drawing/2014/main" id="{9F972B0A-54DE-263D-51DE-ADC2A1F44456}"/>
                  </a:ext>
                </a:extLst>
              </p:cNvPr>
              <p:cNvSpPr/>
              <p:nvPr/>
            </p:nvSpPr>
            <p:spPr>
              <a:xfrm>
                <a:off x="3708969" y="546271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51" name="Picture 50">
            <a:extLst>
              <a:ext uri="{FF2B5EF4-FFF2-40B4-BE49-F238E27FC236}">
                <a16:creationId xmlns:a16="http://schemas.microsoft.com/office/drawing/2014/main" id="{B4D44A56-B328-4D23-4F94-FF6C2F47177D}"/>
              </a:ext>
            </a:extLst>
          </p:cNvPr>
          <p:cNvPicPr>
            <a:picLocks noChangeAspect="1"/>
          </p:cNvPicPr>
          <p:nvPr/>
        </p:nvPicPr>
        <p:blipFill>
          <a:blip r:embed="rId6"/>
          <a:stretch>
            <a:fillRect/>
          </a:stretch>
        </p:blipFill>
        <p:spPr>
          <a:xfrm>
            <a:off x="3143764" y="2362731"/>
            <a:ext cx="5904471" cy="2386263"/>
          </a:xfrm>
          <a:prstGeom prst="rect">
            <a:avLst/>
          </a:prstGeom>
        </p:spPr>
      </p:pic>
    </p:spTree>
    <p:extLst>
      <p:ext uri="{BB962C8B-B14F-4D97-AF65-F5344CB8AC3E}">
        <p14:creationId xmlns:p14="http://schemas.microsoft.com/office/powerpoint/2010/main" val="2918856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9"/>
                                        </p:tgtEl>
                                      </p:cBhvr>
                                    </p:animEffect>
                                    <p:set>
                                      <p:cBhvr>
                                        <p:cTn id="7" dur="1" fill="hold">
                                          <p:stCondLst>
                                            <p:cond delay="499"/>
                                          </p:stCondLst>
                                        </p:cTn>
                                        <p:tgtEl>
                                          <p:spTgt spid="49"/>
                                        </p:tgtEl>
                                        <p:attrNameLst>
                                          <p:attrName>style.visibility</p:attrName>
                                        </p:attrNameLst>
                                      </p:cBhvr>
                                      <p:to>
                                        <p:strVal val="hidden"/>
                                      </p:to>
                                    </p:se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51"/>
                                        </p:tgtEl>
                                        <p:attrNameLst>
                                          <p:attrName>style.visibility</p:attrName>
                                        </p:attrNameLst>
                                      </p:cBhvr>
                                      <p:to>
                                        <p:strVal val="visible"/>
                                      </p:to>
                                    </p:set>
                                    <p:animEffect transition="in" filter="dissolve">
                                      <p:cBhvr>
                                        <p:cTn id="11"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CF81DB0-F6A6-79B8-47C9-70AE40DF5A44}"/>
              </a:ext>
            </a:extLst>
          </p:cNvPr>
          <p:cNvSpPr/>
          <p:nvPr/>
        </p:nvSpPr>
        <p:spPr>
          <a:xfrm>
            <a:off x="0" y="-76054"/>
            <a:ext cx="12192000" cy="703243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982B664-DDE8-5846-24F6-E79D8BC7D328}"/>
              </a:ext>
            </a:extLst>
          </p:cNvPr>
          <p:cNvSpPr>
            <a:spLocks noGrp="1"/>
          </p:cNvSpPr>
          <p:nvPr>
            <p:ph type="title"/>
          </p:nvPr>
        </p:nvSpPr>
        <p:spPr>
          <a:xfrm>
            <a:off x="4087259" y="487057"/>
            <a:ext cx="7565946" cy="2407396"/>
          </a:xfrm>
        </p:spPr>
        <p:txBody>
          <a:bodyPr>
            <a:normAutofit/>
          </a:bodyPr>
          <a:lstStyle/>
          <a:p>
            <a:pPr algn="ctr"/>
            <a:r>
              <a:rPr lang="en-US" sz="6000" dirty="0"/>
              <a:t>Thank You!</a:t>
            </a:r>
          </a:p>
        </p:txBody>
      </p:sp>
      <p:grpSp>
        <p:nvGrpSpPr>
          <p:cNvPr id="28" name="Group 27">
            <a:extLst>
              <a:ext uri="{FF2B5EF4-FFF2-40B4-BE49-F238E27FC236}">
                <a16:creationId xmlns:a16="http://schemas.microsoft.com/office/drawing/2014/main" id="{7816A253-9050-AA73-8BB6-FC0670B04763}"/>
              </a:ext>
            </a:extLst>
          </p:cNvPr>
          <p:cNvGrpSpPr/>
          <p:nvPr/>
        </p:nvGrpSpPr>
        <p:grpSpPr>
          <a:xfrm>
            <a:off x="-1261640" y="-762448"/>
            <a:ext cx="12662382" cy="8611372"/>
            <a:chOff x="-1261640" y="-762448"/>
            <a:chExt cx="12662382" cy="8611372"/>
          </a:xfrm>
          <a:blipFill dpi="0" rotWithShape="1">
            <a:blip r:embed="rId2">
              <a:extLst>
                <a:ext uri="{28A0092B-C50C-407E-A947-70E740481C1C}">
                  <a14:useLocalDpi xmlns:a14="http://schemas.microsoft.com/office/drawing/2010/main" val="0"/>
                </a:ext>
              </a:extLst>
            </a:blip>
            <a:srcRect/>
            <a:stretch>
              <a:fillRect/>
            </a:stretch>
          </a:blipFill>
        </p:grpSpPr>
        <p:sp>
          <p:nvSpPr>
            <p:cNvPr id="38" name="Hexagon 37">
              <a:extLst>
                <a:ext uri="{FF2B5EF4-FFF2-40B4-BE49-F238E27FC236}">
                  <a16:creationId xmlns:a16="http://schemas.microsoft.com/office/drawing/2014/main" id="{B69E83F2-9E22-66EC-A437-23ADFFC82DD6}"/>
                </a:ext>
              </a:extLst>
            </p:cNvPr>
            <p:cNvSpPr/>
            <p:nvPr/>
          </p:nvSpPr>
          <p:spPr>
            <a:xfrm>
              <a:off x="1237774" y="481785"/>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Hexagon 39">
              <a:extLst>
                <a:ext uri="{FF2B5EF4-FFF2-40B4-BE49-F238E27FC236}">
                  <a16:creationId xmlns:a16="http://schemas.microsoft.com/office/drawing/2014/main" id="{9D1CBC92-9DA1-0A39-01E8-CB99D0D2AE18}"/>
                </a:ext>
              </a:extLst>
            </p:cNvPr>
            <p:cNvSpPr/>
            <p:nvPr/>
          </p:nvSpPr>
          <p:spPr>
            <a:xfrm>
              <a:off x="-1227724" y="299668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B54846F6-FD70-6AA5-DFCF-14F6D8AB09F6}"/>
                </a:ext>
              </a:extLst>
            </p:cNvPr>
            <p:cNvGrpSpPr/>
            <p:nvPr/>
          </p:nvGrpSpPr>
          <p:grpSpPr>
            <a:xfrm>
              <a:off x="-1261640" y="-762448"/>
              <a:ext cx="12662382" cy="8611372"/>
              <a:chOff x="-1261640" y="-762448"/>
              <a:chExt cx="12662382" cy="8611372"/>
            </a:xfrm>
            <a:grpFill/>
          </p:grpSpPr>
          <p:sp>
            <p:nvSpPr>
              <p:cNvPr id="6" name="Hexagon 5">
                <a:extLst>
                  <a:ext uri="{FF2B5EF4-FFF2-40B4-BE49-F238E27FC236}">
                    <a16:creationId xmlns:a16="http://schemas.microsoft.com/office/drawing/2014/main" id="{C7FA9AC6-2122-DFC1-8158-2E162306891F}"/>
                  </a:ext>
                </a:extLst>
              </p:cNvPr>
              <p:cNvSpPr/>
              <p:nvPr/>
            </p:nvSpPr>
            <p:spPr>
              <a:xfrm>
                <a:off x="7415803" y="605683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Hexagon 6">
                <a:extLst>
                  <a:ext uri="{FF2B5EF4-FFF2-40B4-BE49-F238E27FC236}">
                    <a16:creationId xmlns:a16="http://schemas.microsoft.com/office/drawing/2014/main" id="{48FFFF4D-405A-565D-3BC1-54F574D77B7A}"/>
                  </a:ext>
                </a:extLst>
              </p:cNvPr>
              <p:cNvSpPr/>
              <p:nvPr/>
            </p:nvSpPr>
            <p:spPr>
              <a:xfrm>
                <a:off x="1224631" y="299983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Hexagon 7">
                <a:extLst>
                  <a:ext uri="{FF2B5EF4-FFF2-40B4-BE49-F238E27FC236}">
                    <a16:creationId xmlns:a16="http://schemas.microsoft.com/office/drawing/2014/main" id="{43D2F83C-F799-F8FD-5D56-16848B769346}"/>
                  </a:ext>
                </a:extLst>
              </p:cNvPr>
              <p:cNvSpPr/>
              <p:nvPr/>
            </p:nvSpPr>
            <p:spPr>
              <a:xfrm>
                <a:off x="2449260" y="2373430"/>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Hexagon 8">
                <a:extLst>
                  <a:ext uri="{FF2B5EF4-FFF2-40B4-BE49-F238E27FC236}">
                    <a16:creationId xmlns:a16="http://schemas.microsoft.com/office/drawing/2014/main" id="{C2DD699B-3CB5-2846-1F44-064BA6032040}"/>
                  </a:ext>
                </a:extLst>
              </p:cNvPr>
              <p:cNvSpPr/>
              <p:nvPr/>
            </p:nvSpPr>
            <p:spPr>
              <a:xfrm>
                <a:off x="2436115" y="113596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Hexagon 9">
                <a:extLst>
                  <a:ext uri="{FF2B5EF4-FFF2-40B4-BE49-F238E27FC236}">
                    <a16:creationId xmlns:a16="http://schemas.microsoft.com/office/drawing/2014/main" id="{48DF3E94-8399-F4CC-BA0E-AACB3611FCC3}"/>
                  </a:ext>
                </a:extLst>
              </p:cNvPr>
              <p:cNvSpPr/>
              <p:nvPr/>
            </p:nvSpPr>
            <p:spPr>
              <a:xfrm>
                <a:off x="1" y="236771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Hexagon 10">
                <a:extLst>
                  <a:ext uri="{FF2B5EF4-FFF2-40B4-BE49-F238E27FC236}">
                    <a16:creationId xmlns:a16="http://schemas.microsoft.com/office/drawing/2014/main" id="{EE264A56-3904-FD1A-1C51-CE238F0D439D}"/>
                  </a:ext>
                </a:extLst>
              </p:cNvPr>
              <p:cNvSpPr/>
              <p:nvPr/>
            </p:nvSpPr>
            <p:spPr>
              <a:xfrm>
                <a:off x="1224631" y="1751840"/>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Hexagon 11">
                <a:extLst>
                  <a:ext uri="{FF2B5EF4-FFF2-40B4-BE49-F238E27FC236}">
                    <a16:creationId xmlns:a16="http://schemas.microsoft.com/office/drawing/2014/main" id="{65F88459-5B78-0E09-69EF-5F151B57E88F}"/>
                  </a:ext>
                </a:extLst>
              </p:cNvPr>
              <p:cNvSpPr/>
              <p:nvPr/>
            </p:nvSpPr>
            <p:spPr>
              <a:xfrm>
                <a:off x="13146" y="112543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Hexagon 54">
                <a:extLst>
                  <a:ext uri="{FF2B5EF4-FFF2-40B4-BE49-F238E27FC236}">
                    <a16:creationId xmlns:a16="http://schemas.microsoft.com/office/drawing/2014/main" id="{1963D1AE-6979-8E6A-1AC4-4D23A92A9D42}"/>
                  </a:ext>
                </a:extLst>
              </p:cNvPr>
              <p:cNvSpPr/>
              <p:nvPr/>
            </p:nvSpPr>
            <p:spPr>
              <a:xfrm>
                <a:off x="1242169" y="-76244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Hexagon 55">
                <a:extLst>
                  <a:ext uri="{FF2B5EF4-FFF2-40B4-BE49-F238E27FC236}">
                    <a16:creationId xmlns:a16="http://schemas.microsoft.com/office/drawing/2014/main" id="{EAAB9F6F-21BA-8AA9-A4BD-B4A7D513F3D2}"/>
                  </a:ext>
                </a:extLst>
              </p:cNvPr>
              <p:cNvSpPr/>
              <p:nvPr/>
            </p:nvSpPr>
            <p:spPr>
              <a:xfrm>
                <a:off x="-1249001" y="-74834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Hexagon 56">
                <a:extLst>
                  <a:ext uri="{FF2B5EF4-FFF2-40B4-BE49-F238E27FC236}">
                    <a16:creationId xmlns:a16="http://schemas.microsoft.com/office/drawing/2014/main" id="{36E29289-12DC-E9C0-3172-F905AF2B733F}"/>
                  </a:ext>
                </a:extLst>
              </p:cNvPr>
              <p:cNvSpPr/>
              <p:nvPr/>
            </p:nvSpPr>
            <p:spPr>
              <a:xfrm>
                <a:off x="-1249001" y="481785"/>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Hexagon 57">
                <a:extLst>
                  <a:ext uri="{FF2B5EF4-FFF2-40B4-BE49-F238E27FC236}">
                    <a16:creationId xmlns:a16="http://schemas.microsoft.com/office/drawing/2014/main" id="{6B6626C8-114C-689E-4F51-8C935331AB92}"/>
                  </a:ext>
                </a:extLst>
              </p:cNvPr>
              <p:cNvSpPr/>
              <p:nvPr/>
            </p:nvSpPr>
            <p:spPr>
              <a:xfrm>
                <a:off x="-1226328" y="1758855"/>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Hexagon 58">
                <a:extLst>
                  <a:ext uri="{FF2B5EF4-FFF2-40B4-BE49-F238E27FC236}">
                    <a16:creationId xmlns:a16="http://schemas.microsoft.com/office/drawing/2014/main" id="{EBE8D990-B7DF-23F5-D0F0-901FF9870DDE}"/>
                  </a:ext>
                </a:extLst>
              </p:cNvPr>
              <p:cNvSpPr/>
              <p:nvPr/>
            </p:nvSpPr>
            <p:spPr>
              <a:xfrm>
                <a:off x="-1261640" y="547726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Hexagon 59">
                <a:extLst>
                  <a:ext uri="{FF2B5EF4-FFF2-40B4-BE49-F238E27FC236}">
                    <a16:creationId xmlns:a16="http://schemas.microsoft.com/office/drawing/2014/main" id="{C798B208-29AF-E7C2-9C3F-05A032D1F19B}"/>
                  </a:ext>
                </a:extLst>
              </p:cNvPr>
              <p:cNvSpPr/>
              <p:nvPr/>
            </p:nvSpPr>
            <p:spPr>
              <a:xfrm>
                <a:off x="-1244430" y="422378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Hexagon 60">
                <a:extLst>
                  <a:ext uri="{FF2B5EF4-FFF2-40B4-BE49-F238E27FC236}">
                    <a16:creationId xmlns:a16="http://schemas.microsoft.com/office/drawing/2014/main" id="{B936C3D8-5CA6-7063-48C2-5778BDA3682B}"/>
                  </a:ext>
                </a:extLst>
              </p:cNvPr>
              <p:cNvSpPr/>
              <p:nvPr/>
            </p:nvSpPr>
            <p:spPr>
              <a:xfrm>
                <a:off x="1261640" y="668808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Hexagon 97">
                <a:extLst>
                  <a:ext uri="{FF2B5EF4-FFF2-40B4-BE49-F238E27FC236}">
                    <a16:creationId xmlns:a16="http://schemas.microsoft.com/office/drawing/2014/main" id="{467B783F-9782-1FB8-7DDE-94AE4A9C720E}"/>
                  </a:ext>
                </a:extLst>
              </p:cNvPr>
              <p:cNvSpPr/>
              <p:nvPr/>
            </p:nvSpPr>
            <p:spPr>
              <a:xfrm>
                <a:off x="3743149" y="6696450"/>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Hexagon 22">
                <a:extLst>
                  <a:ext uri="{FF2B5EF4-FFF2-40B4-BE49-F238E27FC236}">
                    <a16:creationId xmlns:a16="http://schemas.microsoft.com/office/drawing/2014/main" id="{A70CC14A-6DD4-CD5A-EF83-EBE4DF88C65F}"/>
                  </a:ext>
                </a:extLst>
              </p:cNvPr>
              <p:cNvSpPr/>
              <p:nvPr/>
            </p:nvSpPr>
            <p:spPr>
              <a:xfrm>
                <a:off x="9941704" y="603895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Hexagon 23">
                <a:extLst>
                  <a:ext uri="{FF2B5EF4-FFF2-40B4-BE49-F238E27FC236}">
                    <a16:creationId xmlns:a16="http://schemas.microsoft.com/office/drawing/2014/main" id="{6B02A305-FA65-41AA-3D4F-241C022C5B1B}"/>
                  </a:ext>
                </a:extLst>
              </p:cNvPr>
              <p:cNvSpPr/>
              <p:nvPr/>
            </p:nvSpPr>
            <p:spPr>
              <a:xfrm>
                <a:off x="8677443" y="543432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Hexagon 24">
                <a:extLst>
                  <a:ext uri="{FF2B5EF4-FFF2-40B4-BE49-F238E27FC236}">
                    <a16:creationId xmlns:a16="http://schemas.microsoft.com/office/drawing/2014/main" id="{0A3D8D97-00BC-090F-EDE5-263E626DE5B7}"/>
                  </a:ext>
                </a:extLst>
              </p:cNvPr>
              <p:cNvSpPr/>
              <p:nvPr/>
            </p:nvSpPr>
            <p:spPr>
              <a:xfrm>
                <a:off x="8653577" y="667977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Hexagon 25">
                <a:extLst>
                  <a:ext uri="{FF2B5EF4-FFF2-40B4-BE49-F238E27FC236}">
                    <a16:creationId xmlns:a16="http://schemas.microsoft.com/office/drawing/2014/main" id="{82BE0EEA-DBB2-71EB-DB45-EBB6CF073BDD}"/>
                  </a:ext>
                </a:extLst>
              </p:cNvPr>
              <p:cNvSpPr/>
              <p:nvPr/>
            </p:nvSpPr>
            <p:spPr>
              <a:xfrm>
                <a:off x="6178028" y="6661111"/>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exagon 13">
                <a:extLst>
                  <a:ext uri="{FF2B5EF4-FFF2-40B4-BE49-F238E27FC236}">
                    <a16:creationId xmlns:a16="http://schemas.microsoft.com/office/drawing/2014/main" id="{EBF9A947-BD61-C0CB-0353-197AFE58B98E}"/>
                  </a:ext>
                </a:extLst>
              </p:cNvPr>
              <p:cNvSpPr/>
              <p:nvPr/>
            </p:nvSpPr>
            <p:spPr>
              <a:xfrm>
                <a:off x="3647600" y="4242113"/>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Hexagon 14">
                <a:extLst>
                  <a:ext uri="{FF2B5EF4-FFF2-40B4-BE49-F238E27FC236}">
                    <a16:creationId xmlns:a16="http://schemas.microsoft.com/office/drawing/2014/main" id="{1521B113-4277-B9FF-779F-4C48BC1D8529}"/>
                  </a:ext>
                </a:extLst>
              </p:cNvPr>
              <p:cNvSpPr/>
              <p:nvPr/>
            </p:nvSpPr>
            <p:spPr>
              <a:xfrm>
                <a:off x="1224630" y="5490107"/>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Hexagon 15">
                <a:extLst>
                  <a:ext uri="{FF2B5EF4-FFF2-40B4-BE49-F238E27FC236}">
                    <a16:creationId xmlns:a16="http://schemas.microsoft.com/office/drawing/2014/main" id="{58334AD9-E1BC-9818-0432-14FD9E093F5A}"/>
                  </a:ext>
                </a:extLst>
              </p:cNvPr>
              <p:cNvSpPr/>
              <p:nvPr/>
            </p:nvSpPr>
            <p:spPr>
              <a:xfrm>
                <a:off x="2449260" y="4863704"/>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Hexagon 16">
                <a:extLst>
                  <a:ext uri="{FF2B5EF4-FFF2-40B4-BE49-F238E27FC236}">
                    <a16:creationId xmlns:a16="http://schemas.microsoft.com/office/drawing/2014/main" id="{49BC154E-C311-77AC-6FE4-31634445A565}"/>
                  </a:ext>
                </a:extLst>
              </p:cNvPr>
              <p:cNvSpPr/>
              <p:nvPr/>
            </p:nvSpPr>
            <p:spPr>
              <a:xfrm>
                <a:off x="2436115" y="3626236"/>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Hexagon 17">
                <a:extLst>
                  <a:ext uri="{FF2B5EF4-FFF2-40B4-BE49-F238E27FC236}">
                    <a16:creationId xmlns:a16="http://schemas.microsoft.com/office/drawing/2014/main" id="{5E696537-C517-43B7-D1B2-DE681E3DDF98}"/>
                  </a:ext>
                </a:extLst>
              </p:cNvPr>
              <p:cNvSpPr/>
              <p:nvPr/>
            </p:nvSpPr>
            <p:spPr>
              <a:xfrm>
                <a:off x="1" y="4857993"/>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exagon 18">
                <a:extLst>
                  <a:ext uri="{FF2B5EF4-FFF2-40B4-BE49-F238E27FC236}">
                    <a16:creationId xmlns:a16="http://schemas.microsoft.com/office/drawing/2014/main" id="{DA45B1AD-4567-EA3B-A454-B59C7A2456AD}"/>
                  </a:ext>
                </a:extLst>
              </p:cNvPr>
              <p:cNvSpPr/>
              <p:nvPr/>
            </p:nvSpPr>
            <p:spPr>
              <a:xfrm>
                <a:off x="1224630" y="4242114"/>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Hexagon 19">
                <a:extLst>
                  <a:ext uri="{FF2B5EF4-FFF2-40B4-BE49-F238E27FC236}">
                    <a16:creationId xmlns:a16="http://schemas.microsoft.com/office/drawing/2014/main" id="{B8825165-A01B-FEBD-E89F-094F5EE47729}"/>
                  </a:ext>
                </a:extLst>
              </p:cNvPr>
              <p:cNvSpPr/>
              <p:nvPr/>
            </p:nvSpPr>
            <p:spPr>
              <a:xfrm>
                <a:off x="13146" y="3615711"/>
                <a:ext cx="1459037"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Hexagon 31">
                <a:extLst>
                  <a:ext uri="{FF2B5EF4-FFF2-40B4-BE49-F238E27FC236}">
                    <a16:creationId xmlns:a16="http://schemas.microsoft.com/office/drawing/2014/main" id="{5A511C69-B244-B8E2-9A0E-10432CA7E4E0}"/>
                  </a:ext>
                </a:extLst>
              </p:cNvPr>
              <p:cNvSpPr/>
              <p:nvPr/>
            </p:nvSpPr>
            <p:spPr>
              <a:xfrm>
                <a:off x="4933599" y="4805224"/>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Hexagon 32">
                <a:extLst>
                  <a:ext uri="{FF2B5EF4-FFF2-40B4-BE49-F238E27FC236}">
                    <a16:creationId xmlns:a16="http://schemas.microsoft.com/office/drawing/2014/main" id="{672BA538-95F9-8C52-D0DD-480CFCF50C8E}"/>
                  </a:ext>
                </a:extLst>
              </p:cNvPr>
              <p:cNvSpPr/>
              <p:nvPr/>
            </p:nvSpPr>
            <p:spPr>
              <a:xfrm>
                <a:off x="0" y="6074138"/>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Hexagon 33">
                <a:extLst>
                  <a:ext uri="{FF2B5EF4-FFF2-40B4-BE49-F238E27FC236}">
                    <a16:creationId xmlns:a16="http://schemas.microsoft.com/office/drawing/2014/main" id="{70B5DDF7-B33D-6A8C-D3E5-8E2DE2730696}"/>
                  </a:ext>
                </a:extLst>
              </p:cNvPr>
              <p:cNvSpPr/>
              <p:nvPr/>
            </p:nvSpPr>
            <p:spPr>
              <a:xfrm>
                <a:off x="2484340" y="608751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Hexagon 34">
                <a:extLst>
                  <a:ext uri="{FF2B5EF4-FFF2-40B4-BE49-F238E27FC236}">
                    <a16:creationId xmlns:a16="http://schemas.microsoft.com/office/drawing/2014/main" id="{ABF8EDF5-6C3C-0ADD-E392-5D7C28CC7917}"/>
                  </a:ext>
                </a:extLst>
              </p:cNvPr>
              <p:cNvSpPr/>
              <p:nvPr/>
            </p:nvSpPr>
            <p:spPr>
              <a:xfrm>
                <a:off x="6178029" y="547726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Hexagon 36">
                <a:extLst>
                  <a:ext uri="{FF2B5EF4-FFF2-40B4-BE49-F238E27FC236}">
                    <a16:creationId xmlns:a16="http://schemas.microsoft.com/office/drawing/2014/main" id="{96CAAB90-9B4C-07FF-6417-A112F13D341C}"/>
                  </a:ext>
                </a:extLst>
              </p:cNvPr>
              <p:cNvSpPr/>
              <p:nvPr/>
            </p:nvSpPr>
            <p:spPr>
              <a:xfrm>
                <a:off x="0" y="-141307"/>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Hexagon 40">
                <a:extLst>
                  <a:ext uri="{FF2B5EF4-FFF2-40B4-BE49-F238E27FC236}">
                    <a16:creationId xmlns:a16="http://schemas.microsoft.com/office/drawing/2014/main" id="{F58BABB4-EB8B-0A1E-1C9B-59ADACD96C70}"/>
                  </a:ext>
                </a:extLst>
              </p:cNvPr>
              <p:cNvSpPr/>
              <p:nvPr/>
            </p:nvSpPr>
            <p:spPr>
              <a:xfrm>
                <a:off x="4946743" y="608154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Hexagon 41">
                <a:extLst>
                  <a:ext uri="{FF2B5EF4-FFF2-40B4-BE49-F238E27FC236}">
                    <a16:creationId xmlns:a16="http://schemas.microsoft.com/office/drawing/2014/main" id="{CD53A0A6-D8B5-9755-720E-93526E8180A7}"/>
                  </a:ext>
                </a:extLst>
              </p:cNvPr>
              <p:cNvSpPr/>
              <p:nvPr/>
            </p:nvSpPr>
            <p:spPr>
              <a:xfrm>
                <a:off x="3708969" y="546271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9" name="Group 28">
            <a:extLst>
              <a:ext uri="{FF2B5EF4-FFF2-40B4-BE49-F238E27FC236}">
                <a16:creationId xmlns:a16="http://schemas.microsoft.com/office/drawing/2014/main" id="{98DF3BD8-3A2D-6667-DAF2-26983283A05F}"/>
              </a:ext>
            </a:extLst>
          </p:cNvPr>
          <p:cNvGrpSpPr/>
          <p:nvPr/>
        </p:nvGrpSpPr>
        <p:grpSpPr>
          <a:xfrm>
            <a:off x="10967370" y="5646037"/>
            <a:ext cx="3982320" cy="3090785"/>
            <a:chOff x="9471321" y="4448252"/>
            <a:chExt cx="3982320" cy="3090785"/>
          </a:xfrm>
          <a:blipFill dpi="0" rotWithShape="1">
            <a:blip r:embed="rId3">
              <a:extLst>
                <a:ext uri="{28A0092B-C50C-407E-A947-70E740481C1C}">
                  <a14:useLocalDpi xmlns:a14="http://schemas.microsoft.com/office/drawing/2010/main" val="0"/>
                </a:ext>
              </a:extLst>
            </a:blip>
            <a:srcRect/>
            <a:stretch>
              <a:fillRect/>
            </a:stretch>
          </a:blipFill>
        </p:grpSpPr>
        <p:sp>
          <p:nvSpPr>
            <p:cNvPr id="30" name="Hexagon 29">
              <a:extLst>
                <a:ext uri="{FF2B5EF4-FFF2-40B4-BE49-F238E27FC236}">
                  <a16:creationId xmlns:a16="http://schemas.microsoft.com/office/drawing/2014/main" id="{8E25C824-D652-D563-8F51-13CF352A8B56}"/>
                </a:ext>
              </a:extLst>
            </p:cNvPr>
            <p:cNvSpPr/>
            <p:nvPr/>
          </p:nvSpPr>
          <p:spPr>
            <a:xfrm>
              <a:off x="10732962" y="5705526"/>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Hexagon 30">
              <a:extLst>
                <a:ext uri="{FF2B5EF4-FFF2-40B4-BE49-F238E27FC236}">
                  <a16:creationId xmlns:a16="http://schemas.microsoft.com/office/drawing/2014/main" id="{E03FFD59-8CBA-E3EB-52BA-99888E638118}"/>
                </a:ext>
              </a:extLst>
            </p:cNvPr>
            <p:cNvSpPr/>
            <p:nvPr/>
          </p:nvSpPr>
          <p:spPr>
            <a:xfrm>
              <a:off x="10782805" y="4448252"/>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Hexagon 35">
              <a:extLst>
                <a:ext uri="{FF2B5EF4-FFF2-40B4-BE49-F238E27FC236}">
                  <a16:creationId xmlns:a16="http://schemas.microsoft.com/office/drawing/2014/main" id="{A3FCB59C-9509-6ECF-2264-7EA0853D354E}"/>
                </a:ext>
              </a:extLst>
            </p:cNvPr>
            <p:cNvSpPr/>
            <p:nvPr/>
          </p:nvSpPr>
          <p:spPr>
            <a:xfrm>
              <a:off x="9471321" y="62817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Hexagon 38">
              <a:extLst>
                <a:ext uri="{FF2B5EF4-FFF2-40B4-BE49-F238E27FC236}">
                  <a16:creationId xmlns:a16="http://schemas.microsoft.com/office/drawing/2014/main" id="{872568CC-7232-5C47-B8A0-83A148E99604}"/>
                </a:ext>
              </a:extLst>
            </p:cNvPr>
            <p:cNvSpPr/>
            <p:nvPr/>
          </p:nvSpPr>
          <p:spPr>
            <a:xfrm>
              <a:off x="11994603" y="5129289"/>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Hexagon 43">
              <a:extLst>
                <a:ext uri="{FF2B5EF4-FFF2-40B4-BE49-F238E27FC236}">
                  <a16:creationId xmlns:a16="http://schemas.microsoft.com/office/drawing/2014/main" id="{23F32640-2B2C-5E07-F3AE-4CFBBD6E0532}"/>
                </a:ext>
              </a:extLst>
            </p:cNvPr>
            <p:cNvSpPr/>
            <p:nvPr/>
          </p:nvSpPr>
          <p:spPr>
            <a:xfrm>
              <a:off x="11903934" y="6386563"/>
              <a:ext cx="1459038" cy="1152474"/>
            </a:xfrm>
            <a:prstGeom prst="hexag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9281420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TotalTime>
  <Words>259</Words>
  <Application>Microsoft Macintosh PowerPoint</Application>
  <PresentationFormat>Widescreen</PresentationFormat>
  <Paragraphs>26</Paragraphs>
  <Slides>7</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Comparative Study of Machine Learning models for Crop Recommendation System</vt:lpstr>
      <vt:lpstr>Abstract</vt:lpstr>
      <vt:lpstr>Introduction</vt:lpstr>
      <vt:lpstr>Dataset</vt:lpstr>
      <vt:lpstr>Methodology</vt:lpstr>
      <vt:lpstr>Observations and Results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Agriculture Recommendation System Using Machine Learning</dc:title>
  <dc:creator>Riddhi Narkar</dc:creator>
  <cp:lastModifiedBy>Riddhi Narkar</cp:lastModifiedBy>
  <cp:revision>5</cp:revision>
  <dcterms:created xsi:type="dcterms:W3CDTF">2023-04-24T03:44:07Z</dcterms:created>
  <dcterms:modified xsi:type="dcterms:W3CDTF">2023-04-26T11:35:39Z</dcterms:modified>
</cp:coreProperties>
</file>

<file path=docProps/thumbnail.jpeg>
</file>